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347" r:id="rId3"/>
    <p:sldId id="355" r:id="rId4"/>
    <p:sldId id="356" r:id="rId5"/>
    <p:sldId id="344" r:id="rId6"/>
    <p:sldId id="353" r:id="rId7"/>
    <p:sldId id="357" r:id="rId8"/>
    <p:sldId id="358" r:id="rId9"/>
    <p:sldId id="349" r:id="rId10"/>
    <p:sldId id="281" r:id="rId11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E74A06-A674-405D-8627-7A79A9707247}">
          <p14:sldIdLst>
            <p14:sldId id="263"/>
            <p14:sldId id="347"/>
            <p14:sldId id="355"/>
            <p14:sldId id="356"/>
            <p14:sldId id="344"/>
            <p14:sldId id="353"/>
          </p14:sldIdLst>
        </p14:section>
        <p14:section name="Untitled Section" id="{DC51016B-657C-42D3-AAA3-4E8FA18F9F35}">
          <p14:sldIdLst>
            <p14:sldId id="357"/>
            <p14:sldId id="358"/>
            <p14:sldId id="349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8120"/>
    <a:srgbClr val="7F8384"/>
    <a:srgbClr val="1C4E4D"/>
    <a:srgbClr val="B12C29"/>
    <a:srgbClr val="54716F"/>
    <a:srgbClr val="4C5657"/>
    <a:srgbClr val="BA222E"/>
    <a:srgbClr val="C72F2F"/>
    <a:srgbClr val="C82222"/>
    <a:srgbClr val="BA2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3" autoAdjust="0"/>
    <p:restoredTop sz="94660"/>
  </p:normalViewPr>
  <p:slideViewPr>
    <p:cSldViewPr>
      <p:cViewPr varScale="1">
        <p:scale>
          <a:sx n="106" d="100"/>
          <a:sy n="106" d="100"/>
        </p:scale>
        <p:origin x="396" y="10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0FD2CB-0B78-4B13-93FE-CFCE3CC89B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57409FE-5958-4790-B137-1DDA691FBBA2}">
      <dgm:prSet phldrT="[Text]"/>
      <dgm:spPr/>
      <dgm:t>
        <a:bodyPr/>
        <a:lstStyle/>
        <a:p>
          <a:r>
            <a:rPr lang="en-US" dirty="0" err="1" smtClean="0">
              <a:latin typeface="Open Sans" panose="020B0606030504020204"/>
            </a:rPr>
            <a:t>Alapító</a:t>
          </a:r>
          <a:endParaRPr lang="hu-HU" dirty="0"/>
        </a:p>
      </dgm:t>
    </dgm:pt>
    <dgm:pt modelId="{2F5A18A6-7BAF-4236-BFF2-FAC8C9756534}" type="parTrans" cxnId="{3003F304-8BAB-473E-BC22-8C83DD362A4A}">
      <dgm:prSet/>
      <dgm:spPr/>
      <dgm:t>
        <a:bodyPr/>
        <a:lstStyle/>
        <a:p>
          <a:endParaRPr lang="hu-HU"/>
        </a:p>
      </dgm:t>
    </dgm:pt>
    <dgm:pt modelId="{3AC975D6-BB7E-4987-BD9A-1C3A7898F48A}" type="sibTrans" cxnId="{3003F304-8BAB-473E-BC22-8C83DD362A4A}">
      <dgm:prSet/>
      <dgm:spPr/>
      <dgm:t>
        <a:bodyPr/>
        <a:lstStyle/>
        <a:p>
          <a:endParaRPr lang="hu-HU"/>
        </a:p>
      </dgm:t>
    </dgm:pt>
    <dgm:pt modelId="{B13FE984-E6BF-4D2E-B8F7-CBC54EEFCB37}">
      <dgm:prSet phldrT="[Text]"/>
      <dgm:spPr/>
      <dgm:t>
        <a:bodyPr/>
        <a:lstStyle/>
        <a:p>
          <a:r>
            <a:rPr lang="en-US" dirty="0" err="1" smtClean="0"/>
            <a:t>Céges</a:t>
          </a:r>
          <a:r>
            <a:rPr lang="en-US" dirty="0" smtClean="0"/>
            <a:t> holding</a:t>
          </a:r>
          <a:endParaRPr lang="hu-HU" dirty="0"/>
        </a:p>
      </dgm:t>
    </dgm:pt>
    <dgm:pt modelId="{16FB64D7-0830-4D2E-B21F-65048666514A}" type="parTrans" cxnId="{0B0B8ABF-5776-48D5-8757-91C246C99530}">
      <dgm:prSet/>
      <dgm:spPr/>
      <dgm:t>
        <a:bodyPr/>
        <a:lstStyle/>
        <a:p>
          <a:endParaRPr lang="hu-HU"/>
        </a:p>
      </dgm:t>
    </dgm:pt>
    <dgm:pt modelId="{639E91BF-530B-4B56-91DB-D209F9AA1289}" type="sibTrans" cxnId="{0B0B8ABF-5776-48D5-8757-91C246C99530}">
      <dgm:prSet/>
      <dgm:spPr/>
      <dgm:t>
        <a:bodyPr/>
        <a:lstStyle/>
        <a:p>
          <a:endParaRPr lang="hu-HU"/>
        </a:p>
      </dgm:t>
    </dgm:pt>
    <dgm:pt modelId="{63D82628-8095-450A-8FBF-4481DB7B85E7}">
      <dgm:prSet phldrT="[Text]"/>
      <dgm:spPr/>
      <dgm:t>
        <a:bodyPr/>
        <a:lstStyle/>
        <a:p>
          <a:r>
            <a:rPr lang="en-US" dirty="0" err="1" smtClean="0">
              <a:latin typeface="Open Sans" panose="020B0606030504020204"/>
            </a:rPr>
            <a:t>Üzemeltető</a:t>
          </a:r>
          <a:r>
            <a:rPr lang="en-US" dirty="0" smtClean="0">
              <a:latin typeface="Open Sans" panose="020B0606030504020204"/>
            </a:rPr>
            <a:t> </a:t>
          </a:r>
          <a:r>
            <a:rPr lang="en-US" dirty="0" err="1" smtClean="0">
              <a:latin typeface="Open Sans" panose="020B0606030504020204"/>
            </a:rPr>
            <a:t>cég</a:t>
          </a:r>
          <a:endParaRPr lang="hu-HU" dirty="0"/>
        </a:p>
      </dgm:t>
    </dgm:pt>
    <dgm:pt modelId="{BF0F78D8-B5AE-4F40-87FE-039BB84A06B8}" type="parTrans" cxnId="{953B4D63-2966-48CC-86A9-492B4E3D4320}">
      <dgm:prSet/>
      <dgm:spPr/>
      <dgm:t>
        <a:bodyPr/>
        <a:lstStyle/>
        <a:p>
          <a:endParaRPr lang="hu-HU"/>
        </a:p>
      </dgm:t>
    </dgm:pt>
    <dgm:pt modelId="{65D9C253-A354-48BE-BC69-736E814BE110}" type="sibTrans" cxnId="{953B4D63-2966-48CC-86A9-492B4E3D4320}">
      <dgm:prSet/>
      <dgm:spPr/>
      <dgm:t>
        <a:bodyPr/>
        <a:lstStyle/>
        <a:p>
          <a:endParaRPr lang="hu-HU"/>
        </a:p>
      </dgm:t>
    </dgm:pt>
    <dgm:pt modelId="{CAFE2F63-8A63-4137-BFCD-59367B72CD9D}">
      <dgm:prSet phldrT="[Text]"/>
      <dgm:spPr/>
      <dgm:t>
        <a:bodyPr/>
        <a:lstStyle/>
        <a:p>
          <a:r>
            <a:rPr lang="en-US" dirty="0" err="1" smtClean="0">
              <a:latin typeface="Open Sans" panose="020B0606030504020204"/>
            </a:rPr>
            <a:t>Vagyon</a:t>
          </a:r>
          <a:r>
            <a:rPr lang="en-US" dirty="0" smtClean="0">
              <a:latin typeface="Open Sans" panose="020B0606030504020204"/>
            </a:rPr>
            <a:t> </a:t>
          </a:r>
          <a:r>
            <a:rPr lang="en-US" dirty="0" err="1" smtClean="0">
              <a:latin typeface="Open Sans" panose="020B0606030504020204"/>
            </a:rPr>
            <a:t>hasznosító</a:t>
          </a:r>
          <a:endParaRPr lang="hu-HU" dirty="0"/>
        </a:p>
      </dgm:t>
    </dgm:pt>
    <dgm:pt modelId="{05E0F740-1696-45D4-9263-7D3A3DB9983A}" type="parTrans" cxnId="{8ABD70AC-1C5C-4562-B3E9-A1EEBA923D13}">
      <dgm:prSet/>
      <dgm:spPr/>
      <dgm:t>
        <a:bodyPr/>
        <a:lstStyle/>
        <a:p>
          <a:endParaRPr lang="hu-HU"/>
        </a:p>
      </dgm:t>
    </dgm:pt>
    <dgm:pt modelId="{F89728FA-2520-4C2F-A895-9DCE53C4E835}" type="sibTrans" cxnId="{8ABD70AC-1C5C-4562-B3E9-A1EEBA923D13}">
      <dgm:prSet/>
      <dgm:spPr/>
      <dgm:t>
        <a:bodyPr/>
        <a:lstStyle/>
        <a:p>
          <a:endParaRPr lang="hu-HU"/>
        </a:p>
      </dgm:t>
    </dgm:pt>
    <dgm:pt modelId="{BB76122B-69E4-487E-82EA-AF41F0746C4D}">
      <dgm:prSet phldrT="[Text]"/>
      <dgm:spPr/>
      <dgm:t>
        <a:bodyPr/>
        <a:lstStyle/>
        <a:p>
          <a:r>
            <a:rPr lang="en-US" dirty="0" err="1" smtClean="0">
              <a:latin typeface="Open Sans" panose="020B0606030504020204"/>
            </a:rPr>
            <a:t>Magán</a:t>
          </a:r>
          <a:r>
            <a:rPr lang="en-US" dirty="0" smtClean="0">
              <a:latin typeface="Open Sans" panose="020B0606030504020204"/>
            </a:rPr>
            <a:t> </a:t>
          </a:r>
          <a:r>
            <a:rPr lang="en-US" dirty="0" err="1" smtClean="0">
              <a:latin typeface="Open Sans" panose="020B0606030504020204"/>
            </a:rPr>
            <a:t>vagyon</a:t>
          </a:r>
          <a:r>
            <a:rPr lang="en-US" dirty="0" smtClean="0">
              <a:latin typeface="Open Sans" panose="020B0606030504020204"/>
            </a:rPr>
            <a:t> holding</a:t>
          </a:r>
          <a:endParaRPr lang="hu-HU" dirty="0"/>
        </a:p>
      </dgm:t>
    </dgm:pt>
    <dgm:pt modelId="{4EA9A542-863B-46BE-B251-D9729F328AAD}" type="parTrans" cxnId="{044A0F04-43BB-48C4-824A-342F3DA69577}">
      <dgm:prSet/>
      <dgm:spPr/>
      <dgm:t>
        <a:bodyPr/>
        <a:lstStyle/>
        <a:p>
          <a:endParaRPr lang="hu-HU"/>
        </a:p>
      </dgm:t>
    </dgm:pt>
    <dgm:pt modelId="{56C26752-6430-4AA9-9B2C-ACB68D71C089}" type="sibTrans" cxnId="{044A0F04-43BB-48C4-824A-342F3DA69577}">
      <dgm:prSet/>
      <dgm:spPr/>
      <dgm:t>
        <a:bodyPr/>
        <a:lstStyle/>
        <a:p>
          <a:endParaRPr lang="hu-HU"/>
        </a:p>
      </dgm:t>
    </dgm:pt>
    <dgm:pt modelId="{18566B62-10D0-4B02-95BE-6A3ABD185DDB}">
      <dgm:prSet phldrT="[Text]"/>
      <dgm:spPr/>
      <dgm:t>
        <a:bodyPr/>
        <a:lstStyle/>
        <a:p>
          <a:r>
            <a:rPr lang="en-US" dirty="0" err="1" smtClean="0">
              <a:latin typeface="Open Sans" panose="020B0606030504020204"/>
            </a:rPr>
            <a:t>Ingatlanok</a:t>
          </a:r>
          <a:r>
            <a:rPr lang="en-US" dirty="0" smtClean="0">
              <a:latin typeface="Open Sans" panose="020B0606030504020204"/>
            </a:rPr>
            <a:t>, </a:t>
          </a:r>
          <a:r>
            <a:rPr lang="en-US" dirty="0" err="1" smtClean="0">
              <a:latin typeface="Open Sans" panose="020B0606030504020204"/>
            </a:rPr>
            <a:t>értékpapírok</a:t>
          </a:r>
          <a:endParaRPr lang="en-US" dirty="0" smtClean="0">
            <a:latin typeface="Open Sans" panose="020B0606030504020204"/>
          </a:endParaRPr>
        </a:p>
        <a:p>
          <a:r>
            <a:rPr lang="en-US" dirty="0" err="1" smtClean="0">
              <a:latin typeface="Open Sans" panose="020B0606030504020204"/>
            </a:rPr>
            <a:t>értékes</a:t>
          </a:r>
          <a:r>
            <a:rPr lang="en-US" dirty="0" smtClean="0">
              <a:latin typeface="Open Sans" panose="020B0606030504020204"/>
            </a:rPr>
            <a:t> </a:t>
          </a:r>
          <a:r>
            <a:rPr lang="en-US" dirty="0" err="1" smtClean="0">
              <a:latin typeface="Open Sans" panose="020B0606030504020204"/>
            </a:rPr>
            <a:t>ingók</a:t>
          </a:r>
          <a:endParaRPr lang="hu-HU" dirty="0"/>
        </a:p>
      </dgm:t>
    </dgm:pt>
    <dgm:pt modelId="{3A87A0CB-DF72-4118-AA36-BE6EEA79AE44}" type="parTrans" cxnId="{6BFB0CEC-C687-4345-AC18-45DF242369FC}">
      <dgm:prSet/>
      <dgm:spPr/>
      <dgm:t>
        <a:bodyPr/>
        <a:lstStyle/>
        <a:p>
          <a:endParaRPr lang="hu-HU"/>
        </a:p>
      </dgm:t>
    </dgm:pt>
    <dgm:pt modelId="{26D072CB-E3D9-4343-A527-5632222C6402}" type="sibTrans" cxnId="{6BFB0CEC-C687-4345-AC18-45DF242369FC}">
      <dgm:prSet/>
      <dgm:spPr/>
      <dgm:t>
        <a:bodyPr/>
        <a:lstStyle/>
        <a:p>
          <a:endParaRPr lang="hu-HU"/>
        </a:p>
      </dgm:t>
    </dgm:pt>
    <dgm:pt modelId="{A9FC2740-9C2A-4D69-8FB4-E879E69DD400}" type="pres">
      <dgm:prSet presAssocID="{2F0FD2CB-0B78-4B13-93FE-CFCE3CC89B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4EE5D99F-745C-41ED-8D6A-31545BE71AE7}" type="pres">
      <dgm:prSet presAssocID="{957409FE-5958-4790-B137-1DDA691FBBA2}" presName="hierRoot1" presStyleCnt="0"/>
      <dgm:spPr/>
    </dgm:pt>
    <dgm:pt modelId="{27E55397-A0FE-4763-9062-644DEAAE9615}" type="pres">
      <dgm:prSet presAssocID="{957409FE-5958-4790-B137-1DDA691FBBA2}" presName="composite" presStyleCnt="0"/>
      <dgm:spPr/>
    </dgm:pt>
    <dgm:pt modelId="{57CDE8B0-9BE8-4FE0-9C2C-892D6A71F551}" type="pres">
      <dgm:prSet presAssocID="{957409FE-5958-4790-B137-1DDA691FBBA2}" presName="background" presStyleLbl="node0" presStyleIdx="0" presStyleCnt="1"/>
      <dgm:spPr/>
    </dgm:pt>
    <dgm:pt modelId="{FC36940F-DFAE-40FE-AD8F-189D27743258}" type="pres">
      <dgm:prSet presAssocID="{957409FE-5958-4790-B137-1DDA691FBBA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A69DF7B-5BF5-4B97-962D-AD5CFD71C877}" type="pres">
      <dgm:prSet presAssocID="{957409FE-5958-4790-B137-1DDA691FBBA2}" presName="hierChild2" presStyleCnt="0"/>
      <dgm:spPr/>
    </dgm:pt>
    <dgm:pt modelId="{FF09E0E8-E179-4C35-A3B0-5E67AD74A9A7}" type="pres">
      <dgm:prSet presAssocID="{16FB64D7-0830-4D2E-B21F-65048666514A}" presName="Name10" presStyleLbl="parChTrans1D2" presStyleIdx="0" presStyleCnt="2"/>
      <dgm:spPr/>
      <dgm:t>
        <a:bodyPr/>
        <a:lstStyle/>
        <a:p>
          <a:endParaRPr lang="hu-HU"/>
        </a:p>
      </dgm:t>
    </dgm:pt>
    <dgm:pt modelId="{F870320A-35AD-4819-ACD3-79C7AF2BB9C7}" type="pres">
      <dgm:prSet presAssocID="{B13FE984-E6BF-4D2E-B8F7-CBC54EEFCB37}" presName="hierRoot2" presStyleCnt="0"/>
      <dgm:spPr/>
    </dgm:pt>
    <dgm:pt modelId="{8D496EA9-51EB-4D7B-BA65-2196E0591FEB}" type="pres">
      <dgm:prSet presAssocID="{B13FE984-E6BF-4D2E-B8F7-CBC54EEFCB37}" presName="composite2" presStyleCnt="0"/>
      <dgm:spPr/>
    </dgm:pt>
    <dgm:pt modelId="{2EF90182-E4A5-48F5-980F-31F60960D73C}" type="pres">
      <dgm:prSet presAssocID="{B13FE984-E6BF-4D2E-B8F7-CBC54EEFCB37}" presName="background2" presStyleLbl="node2" presStyleIdx="0" presStyleCnt="2"/>
      <dgm:spPr/>
    </dgm:pt>
    <dgm:pt modelId="{35D6A453-A8D3-46A8-B030-FD2326A285AB}" type="pres">
      <dgm:prSet presAssocID="{B13FE984-E6BF-4D2E-B8F7-CBC54EEFCB3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04F13F4-BA6E-4575-9532-7937446BCEEE}" type="pres">
      <dgm:prSet presAssocID="{B13FE984-E6BF-4D2E-B8F7-CBC54EEFCB37}" presName="hierChild3" presStyleCnt="0"/>
      <dgm:spPr/>
    </dgm:pt>
    <dgm:pt modelId="{229C5B26-4097-4414-9AF8-C8870E027D78}" type="pres">
      <dgm:prSet presAssocID="{BF0F78D8-B5AE-4F40-87FE-039BB84A06B8}" presName="Name17" presStyleLbl="parChTrans1D3" presStyleIdx="0" presStyleCnt="3"/>
      <dgm:spPr/>
      <dgm:t>
        <a:bodyPr/>
        <a:lstStyle/>
        <a:p>
          <a:endParaRPr lang="hu-HU"/>
        </a:p>
      </dgm:t>
    </dgm:pt>
    <dgm:pt modelId="{02B673AA-4EE7-4E77-8274-F6F989D76D16}" type="pres">
      <dgm:prSet presAssocID="{63D82628-8095-450A-8FBF-4481DB7B85E7}" presName="hierRoot3" presStyleCnt="0"/>
      <dgm:spPr/>
    </dgm:pt>
    <dgm:pt modelId="{A7B56834-2868-46E2-A00B-F3F3D28526D0}" type="pres">
      <dgm:prSet presAssocID="{63D82628-8095-450A-8FBF-4481DB7B85E7}" presName="composite3" presStyleCnt="0"/>
      <dgm:spPr/>
    </dgm:pt>
    <dgm:pt modelId="{90583E2A-2B94-4197-AC49-6132CA7DCBEC}" type="pres">
      <dgm:prSet presAssocID="{63D82628-8095-450A-8FBF-4481DB7B85E7}" presName="background3" presStyleLbl="node3" presStyleIdx="0" presStyleCnt="3"/>
      <dgm:spPr/>
    </dgm:pt>
    <dgm:pt modelId="{8122182B-1557-4D8A-8D0F-586E03A33B56}" type="pres">
      <dgm:prSet presAssocID="{63D82628-8095-450A-8FBF-4481DB7B85E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C8213BD-8041-4990-88F1-1983F479B36F}" type="pres">
      <dgm:prSet presAssocID="{63D82628-8095-450A-8FBF-4481DB7B85E7}" presName="hierChild4" presStyleCnt="0"/>
      <dgm:spPr/>
    </dgm:pt>
    <dgm:pt modelId="{8933C1E2-E831-42EE-A158-B61F19ED9645}" type="pres">
      <dgm:prSet presAssocID="{05E0F740-1696-45D4-9263-7D3A3DB9983A}" presName="Name17" presStyleLbl="parChTrans1D3" presStyleIdx="1" presStyleCnt="3"/>
      <dgm:spPr/>
      <dgm:t>
        <a:bodyPr/>
        <a:lstStyle/>
        <a:p>
          <a:endParaRPr lang="hu-HU"/>
        </a:p>
      </dgm:t>
    </dgm:pt>
    <dgm:pt modelId="{5BA665EA-8051-4226-8BD0-8B3B24ECAF50}" type="pres">
      <dgm:prSet presAssocID="{CAFE2F63-8A63-4137-BFCD-59367B72CD9D}" presName="hierRoot3" presStyleCnt="0"/>
      <dgm:spPr/>
    </dgm:pt>
    <dgm:pt modelId="{636AACEA-2995-4865-B6EB-9DFCF9AEA975}" type="pres">
      <dgm:prSet presAssocID="{CAFE2F63-8A63-4137-BFCD-59367B72CD9D}" presName="composite3" presStyleCnt="0"/>
      <dgm:spPr/>
    </dgm:pt>
    <dgm:pt modelId="{B74A7971-FDF3-4F72-93BD-406EB1AC4B81}" type="pres">
      <dgm:prSet presAssocID="{CAFE2F63-8A63-4137-BFCD-59367B72CD9D}" presName="background3" presStyleLbl="node3" presStyleIdx="1" presStyleCnt="3"/>
      <dgm:spPr/>
    </dgm:pt>
    <dgm:pt modelId="{C10A95A9-B190-486D-85E0-6B854DDD8BF2}" type="pres">
      <dgm:prSet presAssocID="{CAFE2F63-8A63-4137-BFCD-59367B72CD9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F225506-70F8-441A-8CD6-2281D4A679C5}" type="pres">
      <dgm:prSet presAssocID="{CAFE2F63-8A63-4137-BFCD-59367B72CD9D}" presName="hierChild4" presStyleCnt="0"/>
      <dgm:spPr/>
    </dgm:pt>
    <dgm:pt modelId="{22312F1B-A6B1-4BB9-9893-CA150D24B72A}" type="pres">
      <dgm:prSet presAssocID="{4EA9A542-863B-46BE-B251-D9729F328AAD}" presName="Name10" presStyleLbl="parChTrans1D2" presStyleIdx="1" presStyleCnt="2"/>
      <dgm:spPr/>
      <dgm:t>
        <a:bodyPr/>
        <a:lstStyle/>
        <a:p>
          <a:endParaRPr lang="hu-HU"/>
        </a:p>
      </dgm:t>
    </dgm:pt>
    <dgm:pt modelId="{2D7A50D3-3BA1-4B55-9A38-A82C60264B25}" type="pres">
      <dgm:prSet presAssocID="{BB76122B-69E4-487E-82EA-AF41F0746C4D}" presName="hierRoot2" presStyleCnt="0"/>
      <dgm:spPr/>
    </dgm:pt>
    <dgm:pt modelId="{F33AC0F2-AE7E-4AEC-B220-C89112B54C60}" type="pres">
      <dgm:prSet presAssocID="{BB76122B-69E4-487E-82EA-AF41F0746C4D}" presName="composite2" presStyleCnt="0"/>
      <dgm:spPr/>
    </dgm:pt>
    <dgm:pt modelId="{29517BA2-D224-4DE0-8985-5FBE55128630}" type="pres">
      <dgm:prSet presAssocID="{BB76122B-69E4-487E-82EA-AF41F0746C4D}" presName="background2" presStyleLbl="node2" presStyleIdx="1" presStyleCnt="2"/>
      <dgm:spPr/>
    </dgm:pt>
    <dgm:pt modelId="{A9BD4187-F4BF-4C40-A79F-1CB265EBD3CD}" type="pres">
      <dgm:prSet presAssocID="{BB76122B-69E4-487E-82EA-AF41F0746C4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7301967-0563-4209-9C56-A76B99C19E35}" type="pres">
      <dgm:prSet presAssocID="{BB76122B-69E4-487E-82EA-AF41F0746C4D}" presName="hierChild3" presStyleCnt="0"/>
      <dgm:spPr/>
    </dgm:pt>
    <dgm:pt modelId="{E4A72AD2-4AF2-4FB8-89F8-01BC9C0EBC12}" type="pres">
      <dgm:prSet presAssocID="{3A87A0CB-DF72-4118-AA36-BE6EEA79AE44}" presName="Name17" presStyleLbl="parChTrans1D3" presStyleIdx="2" presStyleCnt="3"/>
      <dgm:spPr/>
      <dgm:t>
        <a:bodyPr/>
        <a:lstStyle/>
        <a:p>
          <a:endParaRPr lang="hu-HU"/>
        </a:p>
      </dgm:t>
    </dgm:pt>
    <dgm:pt modelId="{BC6D2A1D-A620-46D5-8BC9-ECB5DF8656A1}" type="pres">
      <dgm:prSet presAssocID="{18566B62-10D0-4B02-95BE-6A3ABD185DDB}" presName="hierRoot3" presStyleCnt="0"/>
      <dgm:spPr/>
    </dgm:pt>
    <dgm:pt modelId="{3793DEF1-680C-4F0E-99BC-6B77AF9D69B5}" type="pres">
      <dgm:prSet presAssocID="{18566B62-10D0-4B02-95BE-6A3ABD185DDB}" presName="composite3" presStyleCnt="0"/>
      <dgm:spPr/>
    </dgm:pt>
    <dgm:pt modelId="{0E960124-4D84-4AC7-90D9-1F7FE9D10D79}" type="pres">
      <dgm:prSet presAssocID="{18566B62-10D0-4B02-95BE-6A3ABD185DDB}" presName="background3" presStyleLbl="node3" presStyleIdx="2" presStyleCnt="3"/>
      <dgm:spPr/>
    </dgm:pt>
    <dgm:pt modelId="{EEF24427-4BEC-44BE-9A94-57AF6FFF76DF}" type="pres">
      <dgm:prSet presAssocID="{18566B62-10D0-4B02-95BE-6A3ABD185DD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68BFEE9-DB10-4AEC-A2C4-85354D7B1F87}" type="pres">
      <dgm:prSet presAssocID="{18566B62-10D0-4B02-95BE-6A3ABD185DDB}" presName="hierChild4" presStyleCnt="0"/>
      <dgm:spPr/>
    </dgm:pt>
  </dgm:ptLst>
  <dgm:cxnLst>
    <dgm:cxn modelId="{4300B10E-70C9-412A-BD57-000A70558A27}" type="presOf" srcId="{2F0FD2CB-0B78-4B13-93FE-CFCE3CC89BC7}" destId="{A9FC2740-9C2A-4D69-8FB4-E879E69DD400}" srcOrd="0" destOrd="0" presId="urn:microsoft.com/office/officeart/2005/8/layout/hierarchy1"/>
    <dgm:cxn modelId="{010E5AA2-FF08-43E9-836D-268EDEE89F1E}" type="presOf" srcId="{957409FE-5958-4790-B137-1DDA691FBBA2}" destId="{FC36940F-DFAE-40FE-AD8F-189D27743258}" srcOrd="0" destOrd="0" presId="urn:microsoft.com/office/officeart/2005/8/layout/hierarchy1"/>
    <dgm:cxn modelId="{5303923D-CA6B-4C0F-A63D-06D47F450363}" type="presOf" srcId="{BF0F78D8-B5AE-4F40-87FE-039BB84A06B8}" destId="{229C5B26-4097-4414-9AF8-C8870E027D78}" srcOrd="0" destOrd="0" presId="urn:microsoft.com/office/officeart/2005/8/layout/hierarchy1"/>
    <dgm:cxn modelId="{953B4D63-2966-48CC-86A9-492B4E3D4320}" srcId="{B13FE984-E6BF-4D2E-B8F7-CBC54EEFCB37}" destId="{63D82628-8095-450A-8FBF-4481DB7B85E7}" srcOrd="0" destOrd="0" parTransId="{BF0F78D8-B5AE-4F40-87FE-039BB84A06B8}" sibTransId="{65D9C253-A354-48BE-BC69-736E814BE110}"/>
    <dgm:cxn modelId="{DC1261DB-A6EF-4CD1-88D2-1AA0FEE25A1E}" type="presOf" srcId="{16FB64D7-0830-4D2E-B21F-65048666514A}" destId="{FF09E0E8-E179-4C35-A3B0-5E67AD74A9A7}" srcOrd="0" destOrd="0" presId="urn:microsoft.com/office/officeart/2005/8/layout/hierarchy1"/>
    <dgm:cxn modelId="{26E431E2-BA6D-4433-917A-6EE744EFCEC8}" type="presOf" srcId="{3A87A0CB-DF72-4118-AA36-BE6EEA79AE44}" destId="{E4A72AD2-4AF2-4FB8-89F8-01BC9C0EBC12}" srcOrd="0" destOrd="0" presId="urn:microsoft.com/office/officeart/2005/8/layout/hierarchy1"/>
    <dgm:cxn modelId="{044A0F04-43BB-48C4-824A-342F3DA69577}" srcId="{957409FE-5958-4790-B137-1DDA691FBBA2}" destId="{BB76122B-69E4-487E-82EA-AF41F0746C4D}" srcOrd="1" destOrd="0" parTransId="{4EA9A542-863B-46BE-B251-D9729F328AAD}" sibTransId="{56C26752-6430-4AA9-9B2C-ACB68D71C089}"/>
    <dgm:cxn modelId="{3003F304-8BAB-473E-BC22-8C83DD362A4A}" srcId="{2F0FD2CB-0B78-4B13-93FE-CFCE3CC89BC7}" destId="{957409FE-5958-4790-B137-1DDA691FBBA2}" srcOrd="0" destOrd="0" parTransId="{2F5A18A6-7BAF-4236-BFF2-FAC8C9756534}" sibTransId="{3AC975D6-BB7E-4987-BD9A-1C3A7898F48A}"/>
    <dgm:cxn modelId="{6BFB0CEC-C687-4345-AC18-45DF242369FC}" srcId="{BB76122B-69E4-487E-82EA-AF41F0746C4D}" destId="{18566B62-10D0-4B02-95BE-6A3ABD185DDB}" srcOrd="0" destOrd="0" parTransId="{3A87A0CB-DF72-4118-AA36-BE6EEA79AE44}" sibTransId="{26D072CB-E3D9-4343-A527-5632222C6402}"/>
    <dgm:cxn modelId="{72AA5731-1F24-4EA4-A926-DC706FCB2B62}" type="presOf" srcId="{4EA9A542-863B-46BE-B251-D9729F328AAD}" destId="{22312F1B-A6B1-4BB9-9893-CA150D24B72A}" srcOrd="0" destOrd="0" presId="urn:microsoft.com/office/officeart/2005/8/layout/hierarchy1"/>
    <dgm:cxn modelId="{0B0B8ABF-5776-48D5-8757-91C246C99530}" srcId="{957409FE-5958-4790-B137-1DDA691FBBA2}" destId="{B13FE984-E6BF-4D2E-B8F7-CBC54EEFCB37}" srcOrd="0" destOrd="0" parTransId="{16FB64D7-0830-4D2E-B21F-65048666514A}" sibTransId="{639E91BF-530B-4B56-91DB-D209F9AA1289}"/>
    <dgm:cxn modelId="{8E10DFD4-0B0E-4567-A547-6F2F6E3D4A66}" type="presOf" srcId="{BB76122B-69E4-487E-82EA-AF41F0746C4D}" destId="{A9BD4187-F4BF-4C40-A79F-1CB265EBD3CD}" srcOrd="0" destOrd="0" presId="urn:microsoft.com/office/officeart/2005/8/layout/hierarchy1"/>
    <dgm:cxn modelId="{EA6DA1AE-9AD8-4ED1-A130-0E918A82160A}" type="presOf" srcId="{CAFE2F63-8A63-4137-BFCD-59367B72CD9D}" destId="{C10A95A9-B190-486D-85E0-6B854DDD8BF2}" srcOrd="0" destOrd="0" presId="urn:microsoft.com/office/officeart/2005/8/layout/hierarchy1"/>
    <dgm:cxn modelId="{0DC22642-A170-4B76-92F1-0110B0980AEF}" type="presOf" srcId="{63D82628-8095-450A-8FBF-4481DB7B85E7}" destId="{8122182B-1557-4D8A-8D0F-586E03A33B56}" srcOrd="0" destOrd="0" presId="urn:microsoft.com/office/officeart/2005/8/layout/hierarchy1"/>
    <dgm:cxn modelId="{A122FCE6-F15D-4EE4-94CC-BE27B2A5BD75}" type="presOf" srcId="{05E0F740-1696-45D4-9263-7D3A3DB9983A}" destId="{8933C1E2-E831-42EE-A158-B61F19ED9645}" srcOrd="0" destOrd="0" presId="urn:microsoft.com/office/officeart/2005/8/layout/hierarchy1"/>
    <dgm:cxn modelId="{44370DDA-E83E-48F6-BDD0-050BF325D605}" type="presOf" srcId="{B13FE984-E6BF-4D2E-B8F7-CBC54EEFCB37}" destId="{35D6A453-A8D3-46A8-B030-FD2326A285AB}" srcOrd="0" destOrd="0" presId="urn:microsoft.com/office/officeart/2005/8/layout/hierarchy1"/>
    <dgm:cxn modelId="{F833B6CA-17D5-43D1-BB28-7D82E06CBE9A}" type="presOf" srcId="{18566B62-10D0-4B02-95BE-6A3ABD185DDB}" destId="{EEF24427-4BEC-44BE-9A94-57AF6FFF76DF}" srcOrd="0" destOrd="0" presId="urn:microsoft.com/office/officeart/2005/8/layout/hierarchy1"/>
    <dgm:cxn modelId="{8ABD70AC-1C5C-4562-B3E9-A1EEBA923D13}" srcId="{B13FE984-E6BF-4D2E-B8F7-CBC54EEFCB37}" destId="{CAFE2F63-8A63-4137-BFCD-59367B72CD9D}" srcOrd="1" destOrd="0" parTransId="{05E0F740-1696-45D4-9263-7D3A3DB9983A}" sibTransId="{F89728FA-2520-4C2F-A895-9DCE53C4E835}"/>
    <dgm:cxn modelId="{0C01FEA3-9C9B-4069-84E8-0CD966A60184}" type="presParOf" srcId="{A9FC2740-9C2A-4D69-8FB4-E879E69DD400}" destId="{4EE5D99F-745C-41ED-8D6A-31545BE71AE7}" srcOrd="0" destOrd="0" presId="urn:microsoft.com/office/officeart/2005/8/layout/hierarchy1"/>
    <dgm:cxn modelId="{A86763DB-DF82-4688-ACB8-FD23B10AA7A5}" type="presParOf" srcId="{4EE5D99F-745C-41ED-8D6A-31545BE71AE7}" destId="{27E55397-A0FE-4763-9062-644DEAAE9615}" srcOrd="0" destOrd="0" presId="urn:microsoft.com/office/officeart/2005/8/layout/hierarchy1"/>
    <dgm:cxn modelId="{0CD3D33A-DDE0-4C43-9C72-A445016309B3}" type="presParOf" srcId="{27E55397-A0FE-4763-9062-644DEAAE9615}" destId="{57CDE8B0-9BE8-4FE0-9C2C-892D6A71F551}" srcOrd="0" destOrd="0" presId="urn:microsoft.com/office/officeart/2005/8/layout/hierarchy1"/>
    <dgm:cxn modelId="{F7B1BEC5-8F59-4AA7-8E5A-A6243B609CCE}" type="presParOf" srcId="{27E55397-A0FE-4763-9062-644DEAAE9615}" destId="{FC36940F-DFAE-40FE-AD8F-189D27743258}" srcOrd="1" destOrd="0" presId="urn:microsoft.com/office/officeart/2005/8/layout/hierarchy1"/>
    <dgm:cxn modelId="{2E12F634-D9D7-4DB4-8763-E0C1D0BDB2E4}" type="presParOf" srcId="{4EE5D99F-745C-41ED-8D6A-31545BE71AE7}" destId="{2A69DF7B-5BF5-4B97-962D-AD5CFD71C877}" srcOrd="1" destOrd="0" presId="urn:microsoft.com/office/officeart/2005/8/layout/hierarchy1"/>
    <dgm:cxn modelId="{B1E535CF-3013-48C5-80C9-9449E2F95DF9}" type="presParOf" srcId="{2A69DF7B-5BF5-4B97-962D-AD5CFD71C877}" destId="{FF09E0E8-E179-4C35-A3B0-5E67AD74A9A7}" srcOrd="0" destOrd="0" presId="urn:microsoft.com/office/officeart/2005/8/layout/hierarchy1"/>
    <dgm:cxn modelId="{13F086D3-FF1A-43D5-B669-6A51255ACEB1}" type="presParOf" srcId="{2A69DF7B-5BF5-4B97-962D-AD5CFD71C877}" destId="{F870320A-35AD-4819-ACD3-79C7AF2BB9C7}" srcOrd="1" destOrd="0" presId="urn:microsoft.com/office/officeart/2005/8/layout/hierarchy1"/>
    <dgm:cxn modelId="{739B1FF7-AD22-40EE-8994-F98241C174F1}" type="presParOf" srcId="{F870320A-35AD-4819-ACD3-79C7AF2BB9C7}" destId="{8D496EA9-51EB-4D7B-BA65-2196E0591FEB}" srcOrd="0" destOrd="0" presId="urn:microsoft.com/office/officeart/2005/8/layout/hierarchy1"/>
    <dgm:cxn modelId="{E81F04A5-5F14-48B0-B5B4-45BE07D88B8A}" type="presParOf" srcId="{8D496EA9-51EB-4D7B-BA65-2196E0591FEB}" destId="{2EF90182-E4A5-48F5-980F-31F60960D73C}" srcOrd="0" destOrd="0" presId="urn:microsoft.com/office/officeart/2005/8/layout/hierarchy1"/>
    <dgm:cxn modelId="{79052EBE-9B7B-4159-8672-F112118B83E4}" type="presParOf" srcId="{8D496EA9-51EB-4D7B-BA65-2196E0591FEB}" destId="{35D6A453-A8D3-46A8-B030-FD2326A285AB}" srcOrd="1" destOrd="0" presId="urn:microsoft.com/office/officeart/2005/8/layout/hierarchy1"/>
    <dgm:cxn modelId="{56AE1D60-08ED-422A-81BA-8B1DA53097C6}" type="presParOf" srcId="{F870320A-35AD-4819-ACD3-79C7AF2BB9C7}" destId="{C04F13F4-BA6E-4575-9532-7937446BCEEE}" srcOrd="1" destOrd="0" presId="urn:microsoft.com/office/officeart/2005/8/layout/hierarchy1"/>
    <dgm:cxn modelId="{2683AFA5-39AC-4AC9-9BCC-D86EAA7057B9}" type="presParOf" srcId="{C04F13F4-BA6E-4575-9532-7937446BCEEE}" destId="{229C5B26-4097-4414-9AF8-C8870E027D78}" srcOrd="0" destOrd="0" presId="urn:microsoft.com/office/officeart/2005/8/layout/hierarchy1"/>
    <dgm:cxn modelId="{73FD880E-DA52-4EA4-8F4B-05645C5E41A1}" type="presParOf" srcId="{C04F13F4-BA6E-4575-9532-7937446BCEEE}" destId="{02B673AA-4EE7-4E77-8274-F6F989D76D16}" srcOrd="1" destOrd="0" presId="urn:microsoft.com/office/officeart/2005/8/layout/hierarchy1"/>
    <dgm:cxn modelId="{F818D6ED-F307-4477-B8B7-F5C6997662F9}" type="presParOf" srcId="{02B673AA-4EE7-4E77-8274-F6F989D76D16}" destId="{A7B56834-2868-46E2-A00B-F3F3D28526D0}" srcOrd="0" destOrd="0" presId="urn:microsoft.com/office/officeart/2005/8/layout/hierarchy1"/>
    <dgm:cxn modelId="{BBF4EB4B-34EE-4D8E-8328-7404A615F074}" type="presParOf" srcId="{A7B56834-2868-46E2-A00B-F3F3D28526D0}" destId="{90583E2A-2B94-4197-AC49-6132CA7DCBEC}" srcOrd="0" destOrd="0" presId="urn:microsoft.com/office/officeart/2005/8/layout/hierarchy1"/>
    <dgm:cxn modelId="{F38DF1C9-F429-4005-B9FA-15DEF508E281}" type="presParOf" srcId="{A7B56834-2868-46E2-A00B-F3F3D28526D0}" destId="{8122182B-1557-4D8A-8D0F-586E03A33B56}" srcOrd="1" destOrd="0" presId="urn:microsoft.com/office/officeart/2005/8/layout/hierarchy1"/>
    <dgm:cxn modelId="{A640998B-A254-4436-956B-BE8F905DA591}" type="presParOf" srcId="{02B673AA-4EE7-4E77-8274-F6F989D76D16}" destId="{DC8213BD-8041-4990-88F1-1983F479B36F}" srcOrd="1" destOrd="0" presId="urn:microsoft.com/office/officeart/2005/8/layout/hierarchy1"/>
    <dgm:cxn modelId="{AEF7F76F-7203-4A0B-8BE1-72B71EAA6645}" type="presParOf" srcId="{C04F13F4-BA6E-4575-9532-7937446BCEEE}" destId="{8933C1E2-E831-42EE-A158-B61F19ED9645}" srcOrd="2" destOrd="0" presId="urn:microsoft.com/office/officeart/2005/8/layout/hierarchy1"/>
    <dgm:cxn modelId="{01C04FE9-3AA3-4BC7-8064-8AA7DA3D1D61}" type="presParOf" srcId="{C04F13F4-BA6E-4575-9532-7937446BCEEE}" destId="{5BA665EA-8051-4226-8BD0-8B3B24ECAF50}" srcOrd="3" destOrd="0" presId="urn:microsoft.com/office/officeart/2005/8/layout/hierarchy1"/>
    <dgm:cxn modelId="{54BC4E2A-0E75-4124-B53D-E9D4422C1C19}" type="presParOf" srcId="{5BA665EA-8051-4226-8BD0-8B3B24ECAF50}" destId="{636AACEA-2995-4865-B6EB-9DFCF9AEA975}" srcOrd="0" destOrd="0" presId="urn:microsoft.com/office/officeart/2005/8/layout/hierarchy1"/>
    <dgm:cxn modelId="{C7B41D46-35E0-4864-947E-C32627D3AB6D}" type="presParOf" srcId="{636AACEA-2995-4865-B6EB-9DFCF9AEA975}" destId="{B74A7971-FDF3-4F72-93BD-406EB1AC4B81}" srcOrd="0" destOrd="0" presId="urn:microsoft.com/office/officeart/2005/8/layout/hierarchy1"/>
    <dgm:cxn modelId="{F98713CE-CD92-4294-83DE-5354E1657A8E}" type="presParOf" srcId="{636AACEA-2995-4865-B6EB-9DFCF9AEA975}" destId="{C10A95A9-B190-486D-85E0-6B854DDD8BF2}" srcOrd="1" destOrd="0" presId="urn:microsoft.com/office/officeart/2005/8/layout/hierarchy1"/>
    <dgm:cxn modelId="{F530485C-80DE-47E6-B134-9E563D1D8878}" type="presParOf" srcId="{5BA665EA-8051-4226-8BD0-8B3B24ECAF50}" destId="{0F225506-70F8-441A-8CD6-2281D4A679C5}" srcOrd="1" destOrd="0" presId="urn:microsoft.com/office/officeart/2005/8/layout/hierarchy1"/>
    <dgm:cxn modelId="{6697D2DA-E630-434C-B7F6-12B997513616}" type="presParOf" srcId="{2A69DF7B-5BF5-4B97-962D-AD5CFD71C877}" destId="{22312F1B-A6B1-4BB9-9893-CA150D24B72A}" srcOrd="2" destOrd="0" presId="urn:microsoft.com/office/officeart/2005/8/layout/hierarchy1"/>
    <dgm:cxn modelId="{A9CE8DCA-A94B-4EF7-8158-FBD035BA56FF}" type="presParOf" srcId="{2A69DF7B-5BF5-4B97-962D-AD5CFD71C877}" destId="{2D7A50D3-3BA1-4B55-9A38-A82C60264B25}" srcOrd="3" destOrd="0" presId="urn:microsoft.com/office/officeart/2005/8/layout/hierarchy1"/>
    <dgm:cxn modelId="{A0269975-432A-454B-AC69-7A2C1E37A010}" type="presParOf" srcId="{2D7A50D3-3BA1-4B55-9A38-A82C60264B25}" destId="{F33AC0F2-AE7E-4AEC-B220-C89112B54C60}" srcOrd="0" destOrd="0" presId="urn:microsoft.com/office/officeart/2005/8/layout/hierarchy1"/>
    <dgm:cxn modelId="{54897AF1-663F-4C9D-A287-7E91D551ED15}" type="presParOf" srcId="{F33AC0F2-AE7E-4AEC-B220-C89112B54C60}" destId="{29517BA2-D224-4DE0-8985-5FBE55128630}" srcOrd="0" destOrd="0" presId="urn:microsoft.com/office/officeart/2005/8/layout/hierarchy1"/>
    <dgm:cxn modelId="{7B5F4482-EBD0-490C-811E-05F391F03053}" type="presParOf" srcId="{F33AC0F2-AE7E-4AEC-B220-C89112B54C60}" destId="{A9BD4187-F4BF-4C40-A79F-1CB265EBD3CD}" srcOrd="1" destOrd="0" presId="urn:microsoft.com/office/officeart/2005/8/layout/hierarchy1"/>
    <dgm:cxn modelId="{745155F3-4C52-467B-A737-6AB6F97E7F76}" type="presParOf" srcId="{2D7A50D3-3BA1-4B55-9A38-A82C60264B25}" destId="{A7301967-0563-4209-9C56-A76B99C19E35}" srcOrd="1" destOrd="0" presId="urn:microsoft.com/office/officeart/2005/8/layout/hierarchy1"/>
    <dgm:cxn modelId="{8BB4CF7B-F96F-4275-A0BB-0FEF1E2738B5}" type="presParOf" srcId="{A7301967-0563-4209-9C56-A76B99C19E35}" destId="{E4A72AD2-4AF2-4FB8-89F8-01BC9C0EBC12}" srcOrd="0" destOrd="0" presId="urn:microsoft.com/office/officeart/2005/8/layout/hierarchy1"/>
    <dgm:cxn modelId="{A27BA155-BDEE-415C-BBFC-6B08F677743F}" type="presParOf" srcId="{A7301967-0563-4209-9C56-A76B99C19E35}" destId="{BC6D2A1D-A620-46D5-8BC9-ECB5DF8656A1}" srcOrd="1" destOrd="0" presId="urn:microsoft.com/office/officeart/2005/8/layout/hierarchy1"/>
    <dgm:cxn modelId="{75CC419D-3D19-4CB8-AB5B-414B42673417}" type="presParOf" srcId="{BC6D2A1D-A620-46D5-8BC9-ECB5DF8656A1}" destId="{3793DEF1-680C-4F0E-99BC-6B77AF9D69B5}" srcOrd="0" destOrd="0" presId="urn:microsoft.com/office/officeart/2005/8/layout/hierarchy1"/>
    <dgm:cxn modelId="{7013D1BF-3EC2-45FC-B261-CF238F685317}" type="presParOf" srcId="{3793DEF1-680C-4F0E-99BC-6B77AF9D69B5}" destId="{0E960124-4D84-4AC7-90D9-1F7FE9D10D79}" srcOrd="0" destOrd="0" presId="urn:microsoft.com/office/officeart/2005/8/layout/hierarchy1"/>
    <dgm:cxn modelId="{667AE56F-F8D8-48A9-8FE5-86B379D43651}" type="presParOf" srcId="{3793DEF1-680C-4F0E-99BC-6B77AF9D69B5}" destId="{EEF24427-4BEC-44BE-9A94-57AF6FFF76DF}" srcOrd="1" destOrd="0" presId="urn:microsoft.com/office/officeart/2005/8/layout/hierarchy1"/>
    <dgm:cxn modelId="{5B80AC24-CD19-4D0E-AD3C-1348B3CFF43C}" type="presParOf" srcId="{BC6D2A1D-A620-46D5-8BC9-ECB5DF8656A1}" destId="{968BFEE9-DB10-4AEC-A2C4-85354D7B1F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72AD2-4AF2-4FB8-89F8-01BC9C0EBC12}">
      <dsp:nvSpPr>
        <dsp:cNvPr id="0" name=""/>
        <dsp:cNvSpPr/>
      </dsp:nvSpPr>
      <dsp:spPr>
        <a:xfrm>
          <a:off x="2264866" y="1172746"/>
          <a:ext cx="91440" cy="218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12F1B-A6B1-4BB9-9893-CA150D24B72A}">
      <dsp:nvSpPr>
        <dsp:cNvPr id="0" name=""/>
        <dsp:cNvSpPr/>
      </dsp:nvSpPr>
      <dsp:spPr>
        <a:xfrm>
          <a:off x="1622665" y="477946"/>
          <a:ext cx="687920" cy="218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36"/>
              </a:lnTo>
              <a:lnTo>
                <a:pt x="687920" y="148736"/>
              </a:lnTo>
              <a:lnTo>
                <a:pt x="687920" y="218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3C1E2-E831-42EE-A158-B61F19ED9645}">
      <dsp:nvSpPr>
        <dsp:cNvPr id="0" name=""/>
        <dsp:cNvSpPr/>
      </dsp:nvSpPr>
      <dsp:spPr>
        <a:xfrm>
          <a:off x="934745" y="1172746"/>
          <a:ext cx="458613" cy="218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736"/>
              </a:lnTo>
              <a:lnTo>
                <a:pt x="458613" y="148736"/>
              </a:lnTo>
              <a:lnTo>
                <a:pt x="458613" y="218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C5B26-4097-4414-9AF8-C8870E027D78}">
      <dsp:nvSpPr>
        <dsp:cNvPr id="0" name=""/>
        <dsp:cNvSpPr/>
      </dsp:nvSpPr>
      <dsp:spPr>
        <a:xfrm>
          <a:off x="476131" y="1172746"/>
          <a:ext cx="458613" cy="218258"/>
        </a:xfrm>
        <a:custGeom>
          <a:avLst/>
          <a:gdLst/>
          <a:ahLst/>
          <a:cxnLst/>
          <a:rect l="0" t="0" r="0" b="0"/>
          <a:pathLst>
            <a:path>
              <a:moveTo>
                <a:pt x="458613" y="0"/>
              </a:moveTo>
              <a:lnTo>
                <a:pt x="458613" y="148736"/>
              </a:lnTo>
              <a:lnTo>
                <a:pt x="0" y="148736"/>
              </a:lnTo>
              <a:lnTo>
                <a:pt x="0" y="218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9E0E8-E179-4C35-A3B0-5E67AD74A9A7}">
      <dsp:nvSpPr>
        <dsp:cNvPr id="0" name=""/>
        <dsp:cNvSpPr/>
      </dsp:nvSpPr>
      <dsp:spPr>
        <a:xfrm>
          <a:off x="934745" y="477946"/>
          <a:ext cx="687920" cy="218258"/>
        </a:xfrm>
        <a:custGeom>
          <a:avLst/>
          <a:gdLst/>
          <a:ahLst/>
          <a:cxnLst/>
          <a:rect l="0" t="0" r="0" b="0"/>
          <a:pathLst>
            <a:path>
              <a:moveTo>
                <a:pt x="687920" y="0"/>
              </a:moveTo>
              <a:lnTo>
                <a:pt x="687920" y="148736"/>
              </a:lnTo>
              <a:lnTo>
                <a:pt x="0" y="148736"/>
              </a:lnTo>
              <a:lnTo>
                <a:pt x="0" y="218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DE8B0-9BE8-4FE0-9C2C-892D6A71F551}">
      <dsp:nvSpPr>
        <dsp:cNvPr id="0" name=""/>
        <dsp:cNvSpPr/>
      </dsp:nvSpPr>
      <dsp:spPr>
        <a:xfrm>
          <a:off x="1247436" y="1405"/>
          <a:ext cx="750458" cy="4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6940F-DFAE-40FE-AD8F-189D27743258}">
      <dsp:nvSpPr>
        <dsp:cNvPr id="0" name=""/>
        <dsp:cNvSpPr/>
      </dsp:nvSpPr>
      <dsp:spPr>
        <a:xfrm>
          <a:off x="1330820" y="80620"/>
          <a:ext cx="750458" cy="476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latin typeface="Open Sans" panose="020B0606030504020204"/>
            </a:rPr>
            <a:t>Alapító</a:t>
          </a:r>
          <a:endParaRPr lang="hu-HU" sz="800" kern="1200" dirty="0"/>
        </a:p>
      </dsp:txBody>
      <dsp:txXfrm>
        <a:off x="1344777" y="94577"/>
        <a:ext cx="722544" cy="448627"/>
      </dsp:txXfrm>
    </dsp:sp>
    <dsp:sp modelId="{2EF90182-E4A5-48F5-980F-31F60960D73C}">
      <dsp:nvSpPr>
        <dsp:cNvPr id="0" name=""/>
        <dsp:cNvSpPr/>
      </dsp:nvSpPr>
      <dsp:spPr>
        <a:xfrm>
          <a:off x="559515" y="696205"/>
          <a:ext cx="750458" cy="4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6A453-A8D3-46A8-B030-FD2326A285AB}">
      <dsp:nvSpPr>
        <dsp:cNvPr id="0" name=""/>
        <dsp:cNvSpPr/>
      </dsp:nvSpPr>
      <dsp:spPr>
        <a:xfrm>
          <a:off x="642900" y="775420"/>
          <a:ext cx="750458" cy="476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Céges</a:t>
          </a:r>
          <a:r>
            <a:rPr lang="en-US" sz="800" kern="1200" dirty="0" smtClean="0"/>
            <a:t> holding</a:t>
          </a:r>
          <a:endParaRPr lang="hu-HU" sz="800" kern="1200" dirty="0"/>
        </a:p>
      </dsp:txBody>
      <dsp:txXfrm>
        <a:off x="656857" y="789377"/>
        <a:ext cx="722544" cy="448627"/>
      </dsp:txXfrm>
    </dsp:sp>
    <dsp:sp modelId="{90583E2A-2B94-4197-AC49-6132CA7DCBEC}">
      <dsp:nvSpPr>
        <dsp:cNvPr id="0" name=""/>
        <dsp:cNvSpPr/>
      </dsp:nvSpPr>
      <dsp:spPr>
        <a:xfrm>
          <a:off x="100902" y="1391005"/>
          <a:ext cx="750458" cy="4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2182B-1557-4D8A-8D0F-586E03A33B56}">
      <dsp:nvSpPr>
        <dsp:cNvPr id="0" name=""/>
        <dsp:cNvSpPr/>
      </dsp:nvSpPr>
      <dsp:spPr>
        <a:xfrm>
          <a:off x="184286" y="1470220"/>
          <a:ext cx="750458" cy="476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latin typeface="Open Sans" panose="020B0606030504020204"/>
            </a:rPr>
            <a:t>Üzemeltető</a:t>
          </a:r>
          <a:r>
            <a:rPr lang="en-US" sz="800" kern="1200" dirty="0" smtClean="0">
              <a:latin typeface="Open Sans" panose="020B0606030504020204"/>
            </a:rPr>
            <a:t> </a:t>
          </a:r>
          <a:r>
            <a:rPr lang="en-US" sz="800" kern="1200" dirty="0" err="1" smtClean="0">
              <a:latin typeface="Open Sans" panose="020B0606030504020204"/>
            </a:rPr>
            <a:t>cég</a:t>
          </a:r>
          <a:endParaRPr lang="hu-HU" sz="800" kern="1200" dirty="0"/>
        </a:p>
      </dsp:txBody>
      <dsp:txXfrm>
        <a:off x="198243" y="1484177"/>
        <a:ext cx="722544" cy="448627"/>
      </dsp:txXfrm>
    </dsp:sp>
    <dsp:sp modelId="{B74A7971-FDF3-4F72-93BD-406EB1AC4B81}">
      <dsp:nvSpPr>
        <dsp:cNvPr id="0" name=""/>
        <dsp:cNvSpPr/>
      </dsp:nvSpPr>
      <dsp:spPr>
        <a:xfrm>
          <a:off x="1018129" y="1391005"/>
          <a:ext cx="750458" cy="4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A95A9-B190-486D-85E0-6B854DDD8BF2}">
      <dsp:nvSpPr>
        <dsp:cNvPr id="0" name=""/>
        <dsp:cNvSpPr/>
      </dsp:nvSpPr>
      <dsp:spPr>
        <a:xfrm>
          <a:off x="1101513" y="1470220"/>
          <a:ext cx="750458" cy="476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latin typeface="Open Sans" panose="020B0606030504020204"/>
            </a:rPr>
            <a:t>Vagyon</a:t>
          </a:r>
          <a:r>
            <a:rPr lang="en-US" sz="800" kern="1200" dirty="0" smtClean="0">
              <a:latin typeface="Open Sans" panose="020B0606030504020204"/>
            </a:rPr>
            <a:t> </a:t>
          </a:r>
          <a:r>
            <a:rPr lang="en-US" sz="800" kern="1200" dirty="0" err="1" smtClean="0">
              <a:latin typeface="Open Sans" panose="020B0606030504020204"/>
            </a:rPr>
            <a:t>hasznosító</a:t>
          </a:r>
          <a:endParaRPr lang="hu-HU" sz="800" kern="1200" dirty="0"/>
        </a:p>
      </dsp:txBody>
      <dsp:txXfrm>
        <a:off x="1115470" y="1484177"/>
        <a:ext cx="722544" cy="448627"/>
      </dsp:txXfrm>
    </dsp:sp>
    <dsp:sp modelId="{29517BA2-D224-4DE0-8985-5FBE55128630}">
      <dsp:nvSpPr>
        <dsp:cNvPr id="0" name=""/>
        <dsp:cNvSpPr/>
      </dsp:nvSpPr>
      <dsp:spPr>
        <a:xfrm>
          <a:off x="1935356" y="696205"/>
          <a:ext cx="750458" cy="4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D4187-F4BF-4C40-A79F-1CB265EBD3CD}">
      <dsp:nvSpPr>
        <dsp:cNvPr id="0" name=""/>
        <dsp:cNvSpPr/>
      </dsp:nvSpPr>
      <dsp:spPr>
        <a:xfrm>
          <a:off x="2018741" y="775420"/>
          <a:ext cx="750458" cy="476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latin typeface="Open Sans" panose="020B0606030504020204"/>
            </a:rPr>
            <a:t>Magán</a:t>
          </a:r>
          <a:r>
            <a:rPr lang="en-US" sz="800" kern="1200" dirty="0" smtClean="0">
              <a:latin typeface="Open Sans" panose="020B0606030504020204"/>
            </a:rPr>
            <a:t> </a:t>
          </a:r>
          <a:r>
            <a:rPr lang="en-US" sz="800" kern="1200" dirty="0" err="1" smtClean="0">
              <a:latin typeface="Open Sans" panose="020B0606030504020204"/>
            </a:rPr>
            <a:t>vagyon</a:t>
          </a:r>
          <a:r>
            <a:rPr lang="en-US" sz="800" kern="1200" dirty="0" smtClean="0">
              <a:latin typeface="Open Sans" panose="020B0606030504020204"/>
            </a:rPr>
            <a:t> holding</a:t>
          </a:r>
          <a:endParaRPr lang="hu-HU" sz="800" kern="1200" dirty="0"/>
        </a:p>
      </dsp:txBody>
      <dsp:txXfrm>
        <a:off x="2032698" y="789377"/>
        <a:ext cx="722544" cy="448627"/>
      </dsp:txXfrm>
    </dsp:sp>
    <dsp:sp modelId="{0E960124-4D84-4AC7-90D9-1F7FE9D10D79}">
      <dsp:nvSpPr>
        <dsp:cNvPr id="0" name=""/>
        <dsp:cNvSpPr/>
      </dsp:nvSpPr>
      <dsp:spPr>
        <a:xfrm>
          <a:off x="1935356" y="1391005"/>
          <a:ext cx="750458" cy="476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24427-4BEC-44BE-9A94-57AF6FFF76DF}">
      <dsp:nvSpPr>
        <dsp:cNvPr id="0" name=""/>
        <dsp:cNvSpPr/>
      </dsp:nvSpPr>
      <dsp:spPr>
        <a:xfrm>
          <a:off x="2018741" y="1470220"/>
          <a:ext cx="750458" cy="476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latin typeface="Open Sans" panose="020B0606030504020204"/>
            </a:rPr>
            <a:t>Ingatlanok</a:t>
          </a:r>
          <a:r>
            <a:rPr lang="en-US" sz="800" kern="1200" dirty="0" smtClean="0">
              <a:latin typeface="Open Sans" panose="020B0606030504020204"/>
            </a:rPr>
            <a:t>, </a:t>
          </a:r>
          <a:r>
            <a:rPr lang="en-US" sz="800" kern="1200" dirty="0" err="1" smtClean="0">
              <a:latin typeface="Open Sans" panose="020B0606030504020204"/>
            </a:rPr>
            <a:t>értékpapírok</a:t>
          </a:r>
          <a:endParaRPr lang="en-US" sz="800" kern="1200" dirty="0" smtClean="0">
            <a:latin typeface="Open Sans" panose="020B0606030504020204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latin typeface="Open Sans" panose="020B0606030504020204"/>
            </a:rPr>
            <a:t>értékes</a:t>
          </a:r>
          <a:r>
            <a:rPr lang="en-US" sz="800" kern="1200" dirty="0" smtClean="0">
              <a:latin typeface="Open Sans" panose="020B0606030504020204"/>
            </a:rPr>
            <a:t> </a:t>
          </a:r>
          <a:r>
            <a:rPr lang="en-US" sz="800" kern="1200" dirty="0" err="1" smtClean="0">
              <a:latin typeface="Open Sans" panose="020B0606030504020204"/>
            </a:rPr>
            <a:t>ingók</a:t>
          </a:r>
          <a:endParaRPr lang="hu-HU" sz="800" kern="1200" dirty="0"/>
        </a:p>
      </dsp:txBody>
      <dsp:txXfrm>
        <a:off x="2032698" y="1484177"/>
        <a:ext cx="722544" cy="44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84C03-4E8C-4A55-846E-0AF491153758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9AC5A-871A-47AD-B72C-A95C3024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7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6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1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0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9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6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1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5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DD22-461B-4175-9155-50DE9C80C9B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C455-8C96-4D8B-AE8E-D5899AEB0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2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91683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99826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8" t="29104" r="35085" b="37641"/>
          <a:stretch/>
        </p:blipFill>
        <p:spPr bwMode="auto">
          <a:xfrm>
            <a:off x="4932886" y="-16742"/>
            <a:ext cx="2316109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2E227D46-6DA8-48EF-B1D8-89741C92B132}"/>
              </a:ext>
            </a:extLst>
          </p:cNvPr>
          <p:cNvSpPr>
            <a:spLocks noGrp="1"/>
          </p:cNvSpPr>
          <p:nvPr/>
        </p:nvSpPr>
        <p:spPr>
          <a:xfrm>
            <a:off x="1055440" y="2451224"/>
            <a:ext cx="10225136" cy="15538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FBN-H Klub</a:t>
            </a:r>
          </a:p>
          <a:p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hu-HU" sz="4800" dirty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</a:t>
            </a:r>
            <a:r>
              <a:rPr lang="en-US" sz="4800" dirty="0" err="1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Generációváltás</a:t>
            </a:r>
            <a:r>
              <a:rPr lang="en-US" sz="4800" dirty="0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r"/>
            <a:r>
              <a:rPr lang="en-US" sz="4800" dirty="0" err="1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Családon</a:t>
            </a:r>
            <a:r>
              <a:rPr lang="en-US" sz="4800" dirty="0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4800" dirty="0" err="1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belüli</a:t>
            </a:r>
            <a:r>
              <a:rPr lang="en-US" sz="4800" dirty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4800" dirty="0" err="1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generációs</a:t>
            </a:r>
            <a:r>
              <a:rPr lang="en-US" sz="4800" dirty="0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4800" dirty="0" err="1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konfliktusok</a:t>
            </a:r>
            <a:r>
              <a:rPr lang="en-US" sz="4800" dirty="0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r"/>
            <a:r>
              <a:rPr lang="en-US" sz="4800" dirty="0" err="1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Lehetséges</a:t>
            </a:r>
            <a:r>
              <a:rPr lang="en-US" sz="4800" dirty="0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4800" dirty="0" err="1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jogi</a:t>
            </a:r>
            <a:r>
              <a:rPr lang="en-US" sz="4800" dirty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4800" dirty="0" err="1" smtClean="0">
                <a:solidFill>
                  <a:srgbClr val="B12C2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konfliktuskezelés</a:t>
            </a:r>
            <a:endParaRPr lang="en-US" sz="4800" dirty="0">
              <a:solidFill>
                <a:srgbClr val="B12C2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AA6D0C5A-275C-4226-8AC8-D7943BABC3B7}"/>
              </a:ext>
            </a:extLst>
          </p:cNvPr>
          <p:cNvSpPr>
            <a:spLocks noGrp="1"/>
          </p:cNvSpPr>
          <p:nvPr/>
        </p:nvSpPr>
        <p:spPr>
          <a:xfrm>
            <a:off x="7104112" y="5404825"/>
            <a:ext cx="4358320" cy="1086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8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Szecskay 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Ügyvédi Iroda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>
              <a:spcAft>
                <a:spcPts val="800"/>
              </a:spcAft>
            </a:pP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2020.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június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r>
              <a:rPr lang="hu-H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7257764" y="1899084"/>
            <a:ext cx="6857999" cy="305983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895" y="183839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r="33009" b="37641"/>
          <a:stretch/>
        </p:blipFill>
        <p:spPr bwMode="auto">
          <a:xfrm>
            <a:off x="9465067" y="836713"/>
            <a:ext cx="2614246" cy="35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ADDA3D74-4A37-4062-8490-259CAF0C6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40412"/>
              </p:ext>
            </p:extLst>
          </p:nvPr>
        </p:nvGraphicFramePr>
        <p:xfrm>
          <a:off x="1083036" y="3821488"/>
          <a:ext cx="257175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6699"/>
                        </a:solidFill>
                      </a:endParaRPr>
                    </a:p>
                  </a:txBody>
                  <a:tcPr marL="91418" marR="914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18" marR="914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87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18" marR="914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35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18" marR="914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0" name="Title 1">
            <a:extLst>
              <a:ext uri="{FF2B5EF4-FFF2-40B4-BE49-F238E27FC236}">
                <a16:creationId xmlns:a16="http://schemas.microsoft.com/office/drawing/2014/main" xmlns="" id="{6BF281A7-A1DB-4F9C-8F28-2EE5048E06D5}"/>
              </a:ext>
            </a:extLst>
          </p:cNvPr>
          <p:cNvSpPr>
            <a:spLocks noGrp="1"/>
          </p:cNvSpPr>
          <p:nvPr/>
        </p:nvSpPr>
        <p:spPr>
          <a:xfrm>
            <a:off x="2368911" y="2246124"/>
            <a:ext cx="8763018" cy="96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Köszönjük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figyelmet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74757B3B-5F6F-405D-81C4-FF177B403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436346"/>
              </p:ext>
            </p:extLst>
          </p:nvPr>
        </p:nvGraphicFramePr>
        <p:xfrm>
          <a:off x="6096000" y="3821488"/>
          <a:ext cx="257175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6699"/>
                        </a:solidFill>
                      </a:endParaRPr>
                    </a:p>
                  </a:txBody>
                  <a:tcPr marL="91418" marR="914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18" marR="914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87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18" marR="914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35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18" marR="914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xmlns="" id="{684E6731-AA84-4307-8593-171B17F3143E}"/>
              </a:ext>
            </a:extLst>
          </p:cNvPr>
          <p:cNvSpPr>
            <a:spLocks noGrp="1"/>
          </p:cNvSpPr>
          <p:nvPr/>
        </p:nvSpPr>
        <p:spPr>
          <a:xfrm>
            <a:off x="763963" y="5287766"/>
            <a:ext cx="4035893" cy="96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765CE17-D572-419B-8594-6F43405FBC51}"/>
              </a:ext>
            </a:extLst>
          </p:cNvPr>
          <p:cNvSpPr txBox="1"/>
          <p:nvPr/>
        </p:nvSpPr>
        <p:spPr>
          <a:xfrm>
            <a:off x="1408763" y="5512707"/>
            <a:ext cx="170800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hu-HU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</a:t>
            </a:r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b="1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Bacher Gusztáv</a:t>
            </a:r>
            <a:endParaRPr lang="en-US" sz="10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>
              <a:defRPr/>
            </a:pPr>
            <a:r>
              <a:rPr lang="en-US" sz="9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</a:t>
            </a:r>
            <a:endParaRPr lang="hu-HU" sz="9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F70A321-DCB9-4C06-B544-C1DF8663D075}"/>
              </a:ext>
            </a:extLst>
          </p:cNvPr>
          <p:cNvSpPr txBox="1"/>
          <p:nvPr/>
        </p:nvSpPr>
        <p:spPr>
          <a:xfrm>
            <a:off x="4163238" y="5526687"/>
            <a:ext cx="15996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</a:t>
            </a:r>
            <a:r>
              <a:rPr lang="hu-HU" sz="1000" b="1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sz="1000" b="1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Budai Judit</a:t>
            </a:r>
            <a:endParaRPr lang="en-US" sz="10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9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</a:t>
            </a:r>
            <a:endParaRPr lang="hu-HU" sz="9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3688258-18E2-447F-940F-2610C4A0444C}"/>
              </a:ext>
            </a:extLst>
          </p:cNvPr>
          <p:cNvSpPr txBox="1"/>
          <p:nvPr/>
        </p:nvSpPr>
        <p:spPr>
          <a:xfrm>
            <a:off x="6431986" y="5526686"/>
            <a:ext cx="15996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</a:t>
            </a:r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b="1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Németh Sándor</a:t>
            </a:r>
            <a:endParaRPr lang="en-US" sz="9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US" sz="9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</a:t>
            </a:r>
            <a:endParaRPr lang="hu-HU" sz="9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432" y="2964748"/>
            <a:ext cx="1828800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3063202"/>
            <a:ext cx="1745421" cy="23399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189" y="2973637"/>
            <a:ext cx="1828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0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7419529" y="2060848"/>
            <a:ext cx="6857999" cy="273630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722" y="122138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r="33009" b="37641"/>
          <a:stretch/>
        </p:blipFill>
        <p:spPr bwMode="auto">
          <a:xfrm>
            <a:off x="9641359" y="784830"/>
            <a:ext cx="2614246" cy="35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AAE21E8F-4144-413E-BF77-85E775D342AA}"/>
              </a:ext>
            </a:extLst>
          </p:cNvPr>
          <p:cNvSpPr>
            <a:spLocks noGrp="1"/>
          </p:cNvSpPr>
          <p:nvPr/>
        </p:nvSpPr>
        <p:spPr>
          <a:xfrm>
            <a:off x="717358" y="332657"/>
            <a:ext cx="876301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F45A0C-F780-4983-832A-C6995AA8C0DF}"/>
              </a:ext>
            </a:extLst>
          </p:cNvPr>
          <p:cNvSpPr/>
          <p:nvPr/>
        </p:nvSpPr>
        <p:spPr>
          <a:xfrm>
            <a:off x="911424" y="980728"/>
            <a:ext cx="823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E20B16-A42F-470D-85E7-E6A9BB06B6B8}"/>
              </a:ext>
            </a:extLst>
          </p:cNvPr>
          <p:cNvSpPr/>
          <p:nvPr/>
        </p:nvSpPr>
        <p:spPr>
          <a:xfrm>
            <a:off x="129441" y="507831"/>
            <a:ext cx="93262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Élethelyzetek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–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első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generációs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alapítók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esetén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endParaRPr lang="en-US" sz="3000" b="1" dirty="0">
              <a:latin typeface="Open Sans" panose="020B0606030504020204"/>
              <a:ea typeface="Calibri" panose="020F0502020204030204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D150B281-84B0-4EA1-82FE-AF055887F89A}"/>
              </a:ext>
            </a:extLst>
          </p:cNvPr>
          <p:cNvSpPr/>
          <p:nvPr/>
        </p:nvSpPr>
        <p:spPr>
          <a:xfrm>
            <a:off x="99223" y="1620687"/>
            <a:ext cx="919911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hu-H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gyedülálló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vállalkozó (házastárs és leszármazó nélkül) – önállóan vagy barátokkal alapított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vállalkozásban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hu-H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állalkozó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és házastárs (leszármazó nélkül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hu-H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állalkozó</a:t>
            </a:r>
            <a:r>
              <a:rPr lang="hu-H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házastárs és leszármazó(k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342900" indent="-342900" algn="just">
              <a:buFont typeface="+mj-lt"/>
              <a:buAutoNum type="arabicPeriod"/>
            </a:pPr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hu-H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 vállalkozó leszármazókkal, és barátnő, (rejtett) gyerekkel ezen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kapcsolatból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hu-H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elvált vállalkozó, leszármazókkal és új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feleséggel/élettárssal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újraházasodott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vállalkozó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különböző </a:t>
            </a:r>
            <a:r>
              <a:rPr lang="hu-H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házasságokból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házasságon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“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hivatalos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“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rejtett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”)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nagykorú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gyerekek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akik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közül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egyesek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érdeklődnek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családi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vállalkozás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iránt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8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7419529" y="2060848"/>
            <a:ext cx="6857999" cy="273630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722" y="122138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r="33009" b="37641"/>
          <a:stretch/>
        </p:blipFill>
        <p:spPr bwMode="auto">
          <a:xfrm>
            <a:off x="9641359" y="784830"/>
            <a:ext cx="2614246" cy="35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AAE21E8F-4144-413E-BF77-85E775D342AA}"/>
              </a:ext>
            </a:extLst>
          </p:cNvPr>
          <p:cNvSpPr>
            <a:spLocks noGrp="1"/>
          </p:cNvSpPr>
          <p:nvPr/>
        </p:nvSpPr>
        <p:spPr>
          <a:xfrm>
            <a:off x="717358" y="332657"/>
            <a:ext cx="876301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F45A0C-F780-4983-832A-C6995AA8C0DF}"/>
              </a:ext>
            </a:extLst>
          </p:cNvPr>
          <p:cNvSpPr/>
          <p:nvPr/>
        </p:nvSpPr>
        <p:spPr>
          <a:xfrm>
            <a:off x="911424" y="980728"/>
            <a:ext cx="823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E20B16-A42F-470D-85E7-E6A9BB06B6B8}"/>
              </a:ext>
            </a:extLst>
          </p:cNvPr>
          <p:cNvSpPr/>
          <p:nvPr/>
        </p:nvSpPr>
        <p:spPr>
          <a:xfrm>
            <a:off x="129441" y="507831"/>
            <a:ext cx="93262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Papák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–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mamák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-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gyerekek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endParaRPr lang="en-US" sz="3000" b="1" dirty="0">
              <a:latin typeface="Open Sans" panose="020B0606030504020204"/>
              <a:ea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9696" y="3068960"/>
            <a:ext cx="1152128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3" name="Rectangle 12"/>
          <p:cNvSpPr/>
          <p:nvPr/>
        </p:nvSpPr>
        <p:spPr>
          <a:xfrm>
            <a:off x="717358" y="3645024"/>
            <a:ext cx="13079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</a:t>
            </a:r>
            <a:endParaRPr lang="hu-HU" dirty="0"/>
          </a:p>
        </p:txBody>
      </p:sp>
      <p:sp>
        <p:nvSpPr>
          <p:cNvPr id="15" name="Rectangle 14"/>
          <p:cNvSpPr/>
          <p:nvPr/>
        </p:nvSpPr>
        <p:spPr>
          <a:xfrm>
            <a:off x="1335470" y="2499510"/>
            <a:ext cx="1307976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Elvált</a:t>
            </a:r>
            <a:r>
              <a:rPr lang="en-US" dirty="0" smtClean="0"/>
              <a:t> </a:t>
            </a:r>
            <a:r>
              <a:rPr lang="en-US" dirty="0" err="1" smtClean="0"/>
              <a:t>Feleség</a:t>
            </a:r>
            <a:endParaRPr lang="hu-HU" dirty="0"/>
          </a:p>
        </p:txBody>
      </p:sp>
      <p:sp>
        <p:nvSpPr>
          <p:cNvPr id="17" name="Rectangle 16"/>
          <p:cNvSpPr/>
          <p:nvPr/>
        </p:nvSpPr>
        <p:spPr>
          <a:xfrm>
            <a:off x="1301552" y="5845911"/>
            <a:ext cx="1307976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Feleség</a:t>
            </a:r>
            <a:endParaRPr lang="hu-HU" dirty="0"/>
          </a:p>
        </p:txBody>
      </p:sp>
      <p:sp>
        <p:nvSpPr>
          <p:cNvPr id="18" name="Rectangle 17"/>
          <p:cNvSpPr/>
          <p:nvPr/>
        </p:nvSpPr>
        <p:spPr>
          <a:xfrm>
            <a:off x="717358" y="1531825"/>
            <a:ext cx="1307976" cy="50405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Rejtett</a:t>
            </a:r>
            <a:r>
              <a:rPr lang="en-US" dirty="0" smtClean="0"/>
              <a:t> </a:t>
            </a:r>
            <a:r>
              <a:rPr lang="en-US" dirty="0" err="1" smtClean="0"/>
              <a:t>kapcsolat</a:t>
            </a:r>
            <a:endParaRPr lang="hu-HU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11424" y="2020298"/>
            <a:ext cx="0" cy="1620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468733" y="3003566"/>
            <a:ext cx="0" cy="637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463381" y="3992545"/>
            <a:ext cx="14108" cy="1869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911424" y="2110430"/>
            <a:ext cx="2088232" cy="9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999656" y="1764630"/>
            <a:ext cx="1368152" cy="67303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Gyerek1</a:t>
            </a:r>
          </a:p>
          <a:p>
            <a:pPr algn="ctr"/>
            <a:r>
              <a:rPr lang="en-US" dirty="0" err="1" smtClean="0"/>
              <a:t>rejtett</a:t>
            </a:r>
            <a:r>
              <a:rPr lang="en-US" dirty="0" smtClean="0"/>
              <a:t> </a:t>
            </a:r>
            <a:endParaRPr lang="hu-HU" dirty="0"/>
          </a:p>
        </p:txBody>
      </p:sp>
      <p:sp>
        <p:nvSpPr>
          <p:cNvPr id="28" name="Oval 27"/>
          <p:cNvSpPr/>
          <p:nvPr/>
        </p:nvSpPr>
        <p:spPr>
          <a:xfrm>
            <a:off x="3525569" y="3485983"/>
            <a:ext cx="1368152" cy="6730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Gyerek3</a:t>
            </a:r>
            <a:endParaRPr lang="hu-HU" dirty="0"/>
          </a:p>
        </p:txBody>
      </p:sp>
      <p:sp>
        <p:nvSpPr>
          <p:cNvPr id="29" name="Oval 28"/>
          <p:cNvSpPr/>
          <p:nvPr/>
        </p:nvSpPr>
        <p:spPr>
          <a:xfrm>
            <a:off x="3507326" y="2756951"/>
            <a:ext cx="1368152" cy="67303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Gyerek2</a:t>
            </a:r>
            <a:endParaRPr lang="hu-HU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468733" y="3091485"/>
            <a:ext cx="2038593" cy="13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468733" y="3560532"/>
            <a:ext cx="2323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6"/>
          </p:cNvCxnSpPr>
          <p:nvPr/>
        </p:nvCxnSpPr>
        <p:spPr>
          <a:xfrm flipV="1">
            <a:off x="4875478" y="2437669"/>
            <a:ext cx="3422" cy="655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795746" y="1913965"/>
            <a:ext cx="1307976" cy="50405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Gyerek2 </a:t>
            </a:r>
            <a:r>
              <a:rPr lang="en-US" dirty="0" err="1" smtClean="0"/>
              <a:t>házastársa</a:t>
            </a:r>
            <a:endParaRPr lang="hu-HU" dirty="0"/>
          </a:p>
        </p:txBody>
      </p:sp>
      <p:sp>
        <p:nvSpPr>
          <p:cNvPr id="39" name="Oval 38"/>
          <p:cNvSpPr/>
          <p:nvPr/>
        </p:nvSpPr>
        <p:spPr>
          <a:xfrm>
            <a:off x="3989814" y="4336358"/>
            <a:ext cx="1368152" cy="67303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Gyerek4</a:t>
            </a:r>
            <a:endParaRPr lang="hu-HU" dirty="0"/>
          </a:p>
        </p:txBody>
      </p:sp>
      <p:sp>
        <p:nvSpPr>
          <p:cNvPr id="41" name="Oval 40"/>
          <p:cNvSpPr/>
          <p:nvPr/>
        </p:nvSpPr>
        <p:spPr>
          <a:xfrm>
            <a:off x="2952817" y="4864535"/>
            <a:ext cx="1368152" cy="67303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Gyerek5</a:t>
            </a:r>
            <a:endParaRPr lang="hu-HU" dirty="0"/>
          </a:p>
        </p:txBody>
      </p:sp>
      <p:sp>
        <p:nvSpPr>
          <p:cNvPr id="42" name="Oval 41"/>
          <p:cNvSpPr/>
          <p:nvPr/>
        </p:nvSpPr>
        <p:spPr>
          <a:xfrm>
            <a:off x="3908518" y="5404320"/>
            <a:ext cx="1742458" cy="67303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Gyerek6 </a:t>
            </a:r>
            <a:r>
              <a:rPr lang="en-US" dirty="0" err="1" smtClean="0"/>
              <a:t>kiskorú</a:t>
            </a:r>
            <a:endParaRPr lang="hu-HU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493413" y="5694571"/>
            <a:ext cx="2415105" cy="8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468733" y="5295840"/>
            <a:ext cx="1496773" cy="3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468733" y="4604971"/>
            <a:ext cx="2535189" cy="21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192198" y="3104641"/>
            <a:ext cx="1307976" cy="108593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Gyerek4 </a:t>
            </a:r>
            <a:r>
              <a:rPr lang="en-US" dirty="0" err="1" smtClean="0"/>
              <a:t>házastársa</a:t>
            </a:r>
            <a:r>
              <a:rPr lang="en-US" dirty="0" smtClean="0"/>
              <a:t> </a:t>
            </a:r>
            <a:r>
              <a:rPr lang="en-US" dirty="0" err="1" smtClean="0"/>
              <a:t>aznos</a:t>
            </a:r>
            <a:r>
              <a:rPr lang="en-US" dirty="0" smtClean="0"/>
              <a:t> </a:t>
            </a:r>
            <a:r>
              <a:rPr lang="en-US" dirty="0" err="1" smtClean="0"/>
              <a:t>nemű</a:t>
            </a:r>
            <a:endParaRPr lang="hu-HU" dirty="0"/>
          </a:p>
        </p:txBody>
      </p:sp>
      <p:cxnSp>
        <p:nvCxnSpPr>
          <p:cNvPr id="55" name="Straight Arrow Connector 54"/>
          <p:cNvCxnSpPr>
            <a:stCxn id="39" idx="6"/>
          </p:cNvCxnSpPr>
          <p:nvPr/>
        </p:nvCxnSpPr>
        <p:spPr>
          <a:xfrm flipV="1">
            <a:off x="5357966" y="4190574"/>
            <a:ext cx="0" cy="482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29441" y="6408681"/>
            <a:ext cx="3230255" cy="3244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Potenciális</a:t>
            </a:r>
            <a:r>
              <a:rPr lang="en-US" dirty="0" smtClean="0"/>
              <a:t> </a:t>
            </a:r>
            <a:r>
              <a:rPr lang="en-US" dirty="0" err="1" smtClean="0"/>
              <a:t>legújabb</a:t>
            </a:r>
            <a:r>
              <a:rPr lang="en-US" dirty="0" smtClean="0"/>
              <a:t> </a:t>
            </a:r>
            <a:r>
              <a:rPr lang="en-US" dirty="0" err="1" smtClean="0"/>
              <a:t>feleség</a:t>
            </a:r>
            <a:endParaRPr lang="hu-HU" dirty="0"/>
          </a:p>
        </p:txBody>
      </p:sp>
      <p:cxnSp>
        <p:nvCxnSpPr>
          <p:cNvPr id="1027" name="Straight Arrow Connector 1026"/>
          <p:cNvCxnSpPr/>
          <p:nvPr/>
        </p:nvCxnSpPr>
        <p:spPr>
          <a:xfrm>
            <a:off x="911424" y="4159022"/>
            <a:ext cx="0" cy="2249659"/>
          </a:xfrm>
          <a:prstGeom prst="straightConnector1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9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7419529" y="2060848"/>
            <a:ext cx="6857999" cy="273630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722" y="122138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r="33009" b="37641"/>
          <a:stretch/>
        </p:blipFill>
        <p:spPr bwMode="auto">
          <a:xfrm>
            <a:off x="9641359" y="784830"/>
            <a:ext cx="2614246" cy="35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AAE21E8F-4144-413E-BF77-85E775D342AA}"/>
              </a:ext>
            </a:extLst>
          </p:cNvPr>
          <p:cNvSpPr>
            <a:spLocks noGrp="1"/>
          </p:cNvSpPr>
          <p:nvPr/>
        </p:nvSpPr>
        <p:spPr>
          <a:xfrm>
            <a:off x="717358" y="332657"/>
            <a:ext cx="876301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F45A0C-F780-4983-832A-C6995AA8C0DF}"/>
              </a:ext>
            </a:extLst>
          </p:cNvPr>
          <p:cNvSpPr/>
          <p:nvPr/>
        </p:nvSpPr>
        <p:spPr>
          <a:xfrm>
            <a:off x="911424" y="980728"/>
            <a:ext cx="823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E20B16-A42F-470D-85E7-E6A9BB06B6B8}"/>
              </a:ext>
            </a:extLst>
          </p:cNvPr>
          <p:cNvSpPr/>
          <p:nvPr/>
        </p:nvSpPr>
        <p:spPr>
          <a:xfrm>
            <a:off x="129441" y="507831"/>
            <a:ext cx="93262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Miről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beszélünk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? </a:t>
            </a:r>
            <a:endParaRPr lang="en-US" sz="3000" b="1" dirty="0">
              <a:latin typeface="Open Sans" panose="020B0606030504020204"/>
              <a:ea typeface="Calibri" panose="020F0502020204030204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D150B281-84B0-4EA1-82FE-AF055887F89A}"/>
              </a:ext>
            </a:extLst>
          </p:cNvPr>
          <p:cNvSpPr/>
          <p:nvPr/>
        </p:nvSpPr>
        <p:spPr>
          <a:xfrm>
            <a:off x="129441" y="1155903"/>
            <a:ext cx="919911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Családi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vállalatról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342900" indent="-342900" algn="just">
              <a:buFont typeface="+mj-lt"/>
              <a:buAutoNum type="arabicPeriod"/>
            </a:pPr>
            <a:endParaRPr lang="hu-HU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Családi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vállalatcsoportról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342900" indent="-342900" algn="just">
              <a:buFont typeface="+mj-lt"/>
              <a:buAutoNum type="arabicPeriod"/>
            </a:pPr>
            <a:endParaRPr lang="hu-HU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Családi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vállalatcsoport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esetén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tovább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differenciálhatunk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például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alábbiak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szerint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Gazdasági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célú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vállalatcsoport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operatív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cégek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több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holding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alatt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zavaros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tulajdoni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szerkezettel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 </a:t>
            </a:r>
          </a:p>
          <a:p>
            <a:pPr marL="800100" lvl="1" indent="-342900" algn="just">
              <a:buFont typeface="+mj-lt"/>
              <a:buAutoNum type="alphaLcPeriod"/>
            </a:pPr>
            <a:endParaRPr lang="hu-HU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Befektetési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célú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pénz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kockázatmentes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kockázatos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tőkepiaci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eszközök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</a:p>
          <a:p>
            <a:pPr marL="800100" lvl="1" indent="-342900" algn="just">
              <a:buFont typeface="+mj-lt"/>
              <a:buAutoNum type="alphaLcPeriod"/>
            </a:pPr>
            <a:endParaRPr lang="hu-HU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Magáncélú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nagy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értékű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ingatlanok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járművek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(yacht,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repülő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vitorlás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stb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.)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több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holding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alatt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zavaros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tulajdoni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szerkezettel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Beszélgetünk</a:t>
            </a:r>
            <a:r>
              <a:rPr lang="en-US" sz="14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-e </a:t>
            </a:r>
            <a:r>
              <a:rPr lang="en-US" sz="14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Otthon a </a:t>
            </a:r>
            <a:r>
              <a:rPr lang="en-US" sz="1400" b="1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</a:t>
            </a:r>
            <a:r>
              <a:rPr lang="en-US" sz="14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sorsáról</a:t>
            </a:r>
            <a:r>
              <a:rPr lang="en-US" sz="14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US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Mondjuk</a:t>
            </a:r>
            <a:r>
              <a:rPr lang="en-US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így</a:t>
            </a:r>
            <a:r>
              <a:rPr lang="en-US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De ha </a:t>
            </a:r>
            <a:r>
              <a:rPr lang="en-US" sz="1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en-US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akkor</a:t>
            </a:r>
            <a:r>
              <a:rPr lang="en-US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kezdjük</a:t>
            </a:r>
            <a:r>
              <a:rPr lang="en-US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előbbről</a:t>
            </a:r>
            <a:r>
              <a:rPr lang="en-US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hu-HU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/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76" y="4319074"/>
            <a:ext cx="3352724" cy="25322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678" y="4653136"/>
            <a:ext cx="3656047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6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7257764" y="1899084"/>
            <a:ext cx="6857999" cy="305983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370" y="183839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r="33009" b="37641"/>
          <a:stretch/>
        </p:blipFill>
        <p:spPr bwMode="auto">
          <a:xfrm>
            <a:off x="9314402" y="836713"/>
            <a:ext cx="2614246" cy="35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AAE21E8F-4144-413E-BF77-85E775D342AA}"/>
              </a:ext>
            </a:extLst>
          </p:cNvPr>
          <p:cNvSpPr>
            <a:spLocks noGrp="1"/>
          </p:cNvSpPr>
          <p:nvPr/>
        </p:nvSpPr>
        <p:spPr>
          <a:xfrm>
            <a:off x="717358" y="463219"/>
            <a:ext cx="8763018" cy="96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F45A0C-F780-4983-832A-C6995AA8C0DF}"/>
              </a:ext>
            </a:extLst>
          </p:cNvPr>
          <p:cNvSpPr/>
          <p:nvPr/>
        </p:nvSpPr>
        <p:spPr>
          <a:xfrm>
            <a:off x="911424" y="980728"/>
            <a:ext cx="823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E20B16-A42F-470D-85E7-E6A9BB06B6B8}"/>
              </a:ext>
            </a:extLst>
          </p:cNvPr>
          <p:cNvSpPr/>
          <p:nvPr/>
        </p:nvSpPr>
        <p:spPr>
          <a:xfrm>
            <a:off x="717359" y="1100389"/>
            <a:ext cx="8572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</a:rPr>
              <a:t>I. </a:t>
            </a:r>
            <a:r>
              <a:rPr lang="en-US" sz="5400" b="1" dirty="0" err="1">
                <a:latin typeface="Calibri" panose="020F0502020204030204" pitchFamily="34" charset="0"/>
                <a:ea typeface="Calibri" panose="020F0502020204030204" pitchFamily="34" charset="0"/>
              </a:rPr>
              <a:t>Téma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en-US" sz="5400" dirty="0">
              <a:latin typeface="Open Sans" panose="020B0606030504020204"/>
              <a:ea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888D81F-77F1-4A55-9DBD-AB901FE5EC1C}"/>
              </a:ext>
            </a:extLst>
          </p:cNvPr>
          <p:cNvSpPr/>
          <p:nvPr/>
        </p:nvSpPr>
        <p:spPr>
          <a:xfrm>
            <a:off x="717358" y="2264568"/>
            <a:ext cx="76828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Házastársakkal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való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konfliktusok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elkerülése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hu-HU" sz="2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7419529" y="2060848"/>
            <a:ext cx="6857999" cy="273630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722" y="122138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r="33009" b="37641"/>
          <a:stretch/>
        </p:blipFill>
        <p:spPr bwMode="auto">
          <a:xfrm>
            <a:off x="9641359" y="784830"/>
            <a:ext cx="2614246" cy="35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AAE21E8F-4144-413E-BF77-85E775D342AA}"/>
              </a:ext>
            </a:extLst>
          </p:cNvPr>
          <p:cNvSpPr>
            <a:spLocks noGrp="1"/>
          </p:cNvSpPr>
          <p:nvPr/>
        </p:nvSpPr>
        <p:spPr>
          <a:xfrm>
            <a:off x="717358" y="332657"/>
            <a:ext cx="876301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F45A0C-F780-4983-832A-C6995AA8C0DF}"/>
              </a:ext>
            </a:extLst>
          </p:cNvPr>
          <p:cNvSpPr/>
          <p:nvPr/>
        </p:nvSpPr>
        <p:spPr>
          <a:xfrm>
            <a:off x="911424" y="980728"/>
            <a:ext cx="823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E20B16-A42F-470D-85E7-E6A9BB06B6B8}"/>
              </a:ext>
            </a:extLst>
          </p:cNvPr>
          <p:cNvSpPr/>
          <p:nvPr/>
        </p:nvSpPr>
        <p:spPr>
          <a:xfrm>
            <a:off x="129441" y="507831"/>
            <a:ext cx="93262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Házassági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vagyonjogi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szerződés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endParaRPr lang="en-US" sz="3000" b="1" dirty="0">
              <a:latin typeface="Open Sans" panose="020B0606030504020204"/>
              <a:ea typeface="Calibri" panose="020F0502020204030204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D150B281-84B0-4EA1-82FE-AF055887F89A}"/>
              </a:ext>
            </a:extLst>
          </p:cNvPr>
          <p:cNvSpPr/>
          <p:nvPr/>
        </p:nvSpPr>
        <p:spPr>
          <a:xfrm>
            <a:off x="99223" y="1620687"/>
            <a:ext cx="919911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Miért</a:t>
            </a:r>
            <a:r>
              <a:rPr lang="en-US" sz="16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mikor</a:t>
            </a:r>
            <a:r>
              <a:rPr lang="en-US" sz="16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kössünk</a:t>
            </a:r>
            <a:r>
              <a:rPr lang="en-US" sz="16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házassági</a:t>
            </a:r>
            <a:r>
              <a:rPr lang="en-US" sz="16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vagyonjogi</a:t>
            </a:r>
            <a:r>
              <a:rPr lang="en-US" sz="16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szerződést</a:t>
            </a:r>
            <a:r>
              <a:rPr lang="en-US" sz="16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algn="just"/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Felelősségtudatból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ha van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jelentős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vállalkozói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vagyonunk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aminek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egységét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igyekszünk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biztosítani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későbbi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viták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elkerülése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érdekében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ha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esetleg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házasság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lenne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életű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6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Miről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rendelkezzünk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benne </a:t>
            </a:r>
            <a:r>
              <a:rPr lang="en-US" sz="16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mindenképpen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hu-HU" sz="1600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Különvagyon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ingatlan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ingó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bankszámla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stb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.) –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kerül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elkülönítésre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közösvagyon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lesz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Közös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lakáshasználat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házasság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felbontása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esetén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lehetséges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ingatlanhasználat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Elszámolás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házasság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felbontása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esetén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Tartás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házasság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felbontása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esetén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házastárs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gyerek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))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Házastárs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lemondása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örökrészről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törvényes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kötelesrész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), ha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szükséges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vállalkozói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egységének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megörzésére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végrendeleti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örökíthetőségére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hu-HU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/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7257764" y="1899084"/>
            <a:ext cx="6857999" cy="305983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370" y="183839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r="33009" b="37641"/>
          <a:stretch/>
        </p:blipFill>
        <p:spPr bwMode="auto">
          <a:xfrm>
            <a:off x="9314402" y="836713"/>
            <a:ext cx="2614246" cy="35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AAE21E8F-4144-413E-BF77-85E775D342AA}"/>
              </a:ext>
            </a:extLst>
          </p:cNvPr>
          <p:cNvSpPr>
            <a:spLocks noGrp="1"/>
          </p:cNvSpPr>
          <p:nvPr/>
        </p:nvSpPr>
        <p:spPr>
          <a:xfrm>
            <a:off x="717358" y="463219"/>
            <a:ext cx="8763018" cy="96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F45A0C-F780-4983-832A-C6995AA8C0DF}"/>
              </a:ext>
            </a:extLst>
          </p:cNvPr>
          <p:cNvSpPr/>
          <p:nvPr/>
        </p:nvSpPr>
        <p:spPr>
          <a:xfrm>
            <a:off x="911424" y="980728"/>
            <a:ext cx="823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E20B16-A42F-470D-85E7-E6A9BB06B6B8}"/>
              </a:ext>
            </a:extLst>
          </p:cNvPr>
          <p:cNvSpPr/>
          <p:nvPr/>
        </p:nvSpPr>
        <p:spPr>
          <a:xfrm>
            <a:off x="717359" y="1100389"/>
            <a:ext cx="85726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5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II. </a:t>
            </a:r>
            <a:r>
              <a:rPr lang="en-US" sz="5400" b="1" dirty="0" err="1">
                <a:latin typeface="Calibri" panose="020F0502020204030204" pitchFamily="34" charset="0"/>
                <a:ea typeface="Calibri" panose="020F0502020204030204" pitchFamily="34" charset="0"/>
              </a:rPr>
              <a:t>Téma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endParaRPr lang="en-US" sz="5400" dirty="0">
              <a:latin typeface="Open Sans" panose="020B0606030504020204"/>
              <a:ea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888D81F-77F1-4A55-9DBD-AB901FE5EC1C}"/>
              </a:ext>
            </a:extLst>
          </p:cNvPr>
          <p:cNvSpPr/>
          <p:nvPr/>
        </p:nvSpPr>
        <p:spPr>
          <a:xfrm>
            <a:off x="717358" y="2264568"/>
            <a:ext cx="768289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Gondoskodtunk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-e a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hagytakéki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vagyonunk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sorsáról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öröklési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kérdésekről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utódlás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tervezéséről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algn="just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endParaRPr lang="hu-HU" sz="2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7419529" y="2060848"/>
            <a:ext cx="6857999" cy="273630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722" y="122138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r="33009" b="37641"/>
          <a:stretch/>
        </p:blipFill>
        <p:spPr bwMode="auto">
          <a:xfrm>
            <a:off x="9641359" y="784830"/>
            <a:ext cx="2614246" cy="35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AAE21E8F-4144-413E-BF77-85E775D342AA}"/>
              </a:ext>
            </a:extLst>
          </p:cNvPr>
          <p:cNvSpPr>
            <a:spLocks noGrp="1"/>
          </p:cNvSpPr>
          <p:nvPr/>
        </p:nvSpPr>
        <p:spPr>
          <a:xfrm>
            <a:off x="717358" y="332657"/>
            <a:ext cx="876301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F45A0C-F780-4983-832A-C6995AA8C0DF}"/>
              </a:ext>
            </a:extLst>
          </p:cNvPr>
          <p:cNvSpPr/>
          <p:nvPr/>
        </p:nvSpPr>
        <p:spPr>
          <a:xfrm>
            <a:off x="911424" y="980728"/>
            <a:ext cx="823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E20B16-A42F-470D-85E7-E6A9BB06B6B8}"/>
              </a:ext>
            </a:extLst>
          </p:cNvPr>
          <p:cNvSpPr/>
          <p:nvPr/>
        </p:nvSpPr>
        <p:spPr>
          <a:xfrm>
            <a:off x="140014" y="260107"/>
            <a:ext cx="93262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Hagyaték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sorsának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Open Sans" panose="020B0606030504020204"/>
                <a:ea typeface="Calibri" panose="020F0502020204030204" pitchFamily="34" charset="0"/>
              </a:rPr>
              <a:t>rendezése</a:t>
            </a:r>
            <a:r>
              <a:rPr lang="en-US" sz="30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endParaRPr lang="en-US" sz="3000" b="1" dirty="0">
              <a:latin typeface="Open Sans" panose="020B0606030504020204"/>
              <a:ea typeface="Calibri" panose="020F0502020204030204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D150B281-84B0-4EA1-82FE-AF055887F89A}"/>
              </a:ext>
            </a:extLst>
          </p:cNvPr>
          <p:cNvSpPr/>
          <p:nvPr/>
        </p:nvSpPr>
        <p:spPr>
          <a:xfrm>
            <a:off x="200772" y="849988"/>
            <a:ext cx="9199114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Miért</a:t>
            </a:r>
            <a:r>
              <a:rPr lang="en-US" sz="16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mikor</a:t>
            </a:r>
            <a:r>
              <a:rPr lang="en-US" sz="16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végrendelkezzünk</a:t>
            </a:r>
            <a:r>
              <a:rPr lang="en-US" sz="16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US" sz="16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Felelősségtudatból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ha van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jelentős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vállalkozói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vagyonunk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aminek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egységét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igyekszünk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biztosítani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és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tekintettel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azokra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családtagokra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is,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akik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kívánnak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vállalkozásban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részt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venni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későbbi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viták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elkerülése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érdekében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600" dirty="0" err="1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Miről</a:t>
            </a:r>
            <a:r>
              <a:rPr lang="en-US" sz="16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és </a:t>
            </a:r>
            <a:r>
              <a:rPr lang="en-US" sz="16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hogy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rendelkezzünk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mindenképpen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életünkben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halál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esetére</a:t>
            </a:r>
            <a:r>
              <a:rPr lang="en-US" sz="1600" dirty="0" smtClean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hu-HU" sz="1600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Ajándékozással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rendezhetjük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sorokat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10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éven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belül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betudásra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kerül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örökléskor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</a:p>
          <a:p>
            <a:pPr marL="342900" indent="-342900" algn="just">
              <a:buFont typeface="+mj-lt"/>
              <a:buAutoNum type="arabicPeriod"/>
            </a:pPr>
            <a:endParaRPr lang="hu-HU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Végrendelettel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Kizárandó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örökösök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részleges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teljes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lemondása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ingyenesen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visszterhesen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házastársi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házasságon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kívüli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gyermeknek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juttatás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mellett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800100" lvl="1" indent="-342900" algn="just">
              <a:buFont typeface="+mj-lt"/>
              <a:buAutoNum type="alphaUcPeriod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Rendelkezés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házastársi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különvagyonba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tartozó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vagyontárgyak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örökléséről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tipikusan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ilyen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általában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családi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céges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800100" lvl="1" indent="-342900" algn="just">
              <a:buFont typeface="+mj-lt"/>
              <a:buAutoNum type="alphaUcPeriod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Házastársi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közös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vagyonba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tartozó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vagyonból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örökhagyót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illető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öröklése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egyébként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összes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gyerek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aktuális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feleség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között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arányosan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oszlik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UcPeriod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UcPeriod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Mire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jó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végrendeleti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végrehajtó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800100" lvl="1" indent="-342900" algn="just">
              <a:buFont typeface="+mj-lt"/>
              <a:buAutoNum type="alphaUcPeriod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UcPeriod"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UcPeriod"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hu-HU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/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2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7257764" y="1899084"/>
            <a:ext cx="6857999" cy="3059832"/>
          </a:xfrm>
          <a:prstGeom prst="rect">
            <a:avLst/>
          </a:prstGeom>
          <a:solidFill>
            <a:srgbClr val="7F8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User\Desktop\Eszter work powerpoint\PDF ONE PAGER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370" y="183839"/>
            <a:ext cx="2509278" cy="17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BASE FILE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r="33009" b="37641"/>
          <a:stretch/>
        </p:blipFill>
        <p:spPr bwMode="auto">
          <a:xfrm>
            <a:off x="9314402" y="781209"/>
            <a:ext cx="2614246" cy="35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AAE21E8F-4144-413E-BF77-85E775D342AA}"/>
              </a:ext>
            </a:extLst>
          </p:cNvPr>
          <p:cNvSpPr>
            <a:spLocks noGrp="1"/>
          </p:cNvSpPr>
          <p:nvPr/>
        </p:nvSpPr>
        <p:spPr>
          <a:xfrm>
            <a:off x="577575" y="498777"/>
            <a:ext cx="8763018" cy="960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F45A0C-F780-4983-832A-C6995AA8C0DF}"/>
              </a:ext>
            </a:extLst>
          </p:cNvPr>
          <p:cNvSpPr/>
          <p:nvPr/>
        </p:nvSpPr>
        <p:spPr>
          <a:xfrm>
            <a:off x="793010" y="411878"/>
            <a:ext cx="8232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CE20B16-A42F-470D-85E7-E6A9BB06B6B8}"/>
              </a:ext>
            </a:extLst>
          </p:cNvPr>
          <p:cNvSpPr/>
          <p:nvPr/>
        </p:nvSpPr>
        <p:spPr>
          <a:xfrm>
            <a:off x="771926" y="458044"/>
            <a:ext cx="77723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600" b="1" dirty="0" err="1" smtClean="0">
                <a:latin typeface="Open Sans" panose="020B0606030504020204"/>
                <a:ea typeface="Calibri" panose="020F0502020204030204" pitchFamily="34" charset="0"/>
              </a:rPr>
              <a:t>Öröklés</a:t>
            </a:r>
            <a:r>
              <a:rPr lang="en-US" sz="3600" b="1" dirty="0" smtClean="0">
                <a:latin typeface="Open Sans" panose="020B0606030504020204"/>
                <a:ea typeface="Calibri" panose="020F0502020204030204" pitchFamily="34" charset="0"/>
              </a:rPr>
              <a:t> vs. </a:t>
            </a:r>
            <a:r>
              <a:rPr lang="en-US" sz="3600" b="1" dirty="0" err="1" smtClean="0">
                <a:latin typeface="Open Sans" panose="020B0606030504020204"/>
                <a:ea typeface="Calibri" panose="020F0502020204030204" pitchFamily="34" charset="0"/>
              </a:rPr>
              <a:t>vagyonkezelésbe</a:t>
            </a:r>
            <a:r>
              <a:rPr lang="en-US" sz="3600" b="1" dirty="0" smtClean="0">
                <a:latin typeface="Open Sans" panose="020B0606030504020204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latin typeface="Open Sans" panose="020B0606030504020204"/>
                <a:ea typeface="Calibri" panose="020F0502020204030204" pitchFamily="34" charset="0"/>
              </a:rPr>
              <a:t>adás</a:t>
            </a:r>
            <a:endParaRPr lang="en-US" sz="3600" dirty="0">
              <a:latin typeface="Open Sans" panose="020B0606030504020204"/>
              <a:ea typeface="Calibri" panose="020F0502020204030204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D150B281-84B0-4EA1-82FE-AF055887F89A}"/>
              </a:ext>
            </a:extLst>
          </p:cNvPr>
          <p:cNvSpPr/>
          <p:nvPr/>
        </p:nvSpPr>
        <p:spPr>
          <a:xfrm>
            <a:off x="263352" y="1477138"/>
            <a:ext cx="87622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Holding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struktúrába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rendezés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jó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megoldás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magán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céges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elválasztására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struktúrálásra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csak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elodázza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problémát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nincs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céges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vagyonra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felelősen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managelni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képes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hajlandó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felelős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örökös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és vita van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családtagok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között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Ennek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lehet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alternatívája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vagyonrendelés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Adójogi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értelemben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</a:t>
            </a:r>
            <a:r>
              <a:rPr lang="hu-H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anszparens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struktúra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vagyis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amikor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vagyonrendelő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(settlor)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által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bizalmi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vagyonkezelőnek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(trustee)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kezelésre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átadott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vagyonból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hu-H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trust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trustee a 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kedvezményezetteknek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juttat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akkor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kedvezményezettek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vagyonszerzését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úgy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kell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tekinteni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mintha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vagyonrendelőtől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kapnák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azaz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ha 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kevdezményezett</a:t>
            </a: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mivel transzparens eszközről van szó –, ha a vagyonrendelő </a:t>
            </a:r>
            <a:r>
              <a:rPr lang="hu-HU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egyenesági</a:t>
            </a: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felmenője, leszármazója, akkor nem fizet illetéket a részére kiadott kezelt vagyon 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után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vagyonrendelő vagyonrendelése adó és illetékmentes és ugyanígy adó és illetékmentesen veheti ki a kezelt vagyonból azt, amit Ő adott vagyonkezelésbe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vagyonkezelő illetéket, adót nem fizet a kezelésébe/tulajdonába adott vagyon után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vagyonrendelő, ha </a:t>
            </a:r>
            <a:r>
              <a:rPr lang="hu-H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kedvezmé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yezett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is, akkor csak a kezelt vagyon részére kiadott hasznai után fizet adót (adózási szempontból olyan mintha osztalékjövedelem lenne, tehát 15% szja, ha magánszemély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);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kedvezményezettek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kezelt </a:t>
            </a: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vagyon hasznai után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szintén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</a:t>
            </a:r>
            <a:r>
              <a:rPr lang="hu-H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% 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szja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-t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fizetnek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magánszemély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29114652"/>
              </p:ext>
            </p:extLst>
          </p:nvPr>
        </p:nvGraphicFramePr>
        <p:xfrm>
          <a:off x="9146948" y="1741545"/>
          <a:ext cx="2870102" cy="1948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848" y="4424084"/>
            <a:ext cx="3043468" cy="18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3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733</Words>
  <Application>Microsoft Office PowerPoint</Application>
  <PresentationFormat>Widescreen</PresentationFormat>
  <Paragraphs>125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Judit Budai</cp:lastModifiedBy>
  <cp:revision>272</cp:revision>
  <cp:lastPrinted>2019-03-12T14:24:16Z</cp:lastPrinted>
  <dcterms:created xsi:type="dcterms:W3CDTF">2018-09-10T20:43:17Z</dcterms:created>
  <dcterms:modified xsi:type="dcterms:W3CDTF">2020-06-09T12:58:15Z</dcterms:modified>
</cp:coreProperties>
</file>