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67" r:id="rId4"/>
    <p:sldId id="359" r:id="rId5"/>
    <p:sldId id="352" r:id="rId6"/>
    <p:sldId id="360" r:id="rId7"/>
    <p:sldId id="384" r:id="rId8"/>
    <p:sldId id="362" r:id="rId9"/>
    <p:sldId id="385" r:id="rId10"/>
    <p:sldId id="377" r:id="rId11"/>
    <p:sldId id="383" r:id="rId12"/>
    <p:sldId id="379" r:id="rId13"/>
    <p:sldId id="380" r:id="rId14"/>
    <p:sldId id="381" r:id="rId15"/>
    <p:sldId id="386" r:id="rId16"/>
    <p:sldId id="388" r:id="rId17"/>
    <p:sldId id="257" r:id="rId18"/>
    <p:sldId id="394" r:id="rId19"/>
    <p:sldId id="393" r:id="rId20"/>
    <p:sldId id="265" r:id="rId21"/>
    <p:sldId id="52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8"/>
    <p:restoredTop sz="94729"/>
  </p:normalViewPr>
  <p:slideViewPr>
    <p:cSldViewPr snapToGrid="0" snapToObjects="1">
      <p:cViewPr varScale="1">
        <p:scale>
          <a:sx n="110" d="100"/>
          <a:sy n="110" d="100"/>
        </p:scale>
        <p:origin x="1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feszteleneloado.drprezi.hu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feszteleneloado.drprezi.h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2DE1E-956A-4491-A863-EF52CA41806D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F03D984-B699-4BE0-8BD0-FB9F44F1769F}">
      <dgm:prSet phldrT="[Szöveg]"/>
      <dgm:spPr>
        <a:solidFill>
          <a:srgbClr val="0070C0"/>
        </a:solidFill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2.  </a:t>
          </a:r>
        </a:p>
        <a:p>
          <a:pPr>
            <a:lnSpc>
              <a:spcPct val="70000"/>
            </a:lnSpc>
          </a:pPr>
          <a:r>
            <a:rPr lang="hu-HU" dirty="0" err="1"/>
            <a:t>Pathos</a:t>
          </a:r>
          <a:endParaRPr lang="hu-HU" dirty="0"/>
        </a:p>
      </dgm:t>
    </dgm:pt>
    <dgm:pt modelId="{21580C1E-DC6E-4C30-B214-B72CDA4E7D05}" type="parTrans" cxnId="{45EA5895-DB6C-4D20-A498-005C03D55333}">
      <dgm:prSet/>
      <dgm:spPr/>
      <dgm:t>
        <a:bodyPr/>
        <a:lstStyle/>
        <a:p>
          <a:endParaRPr lang="hu-HU"/>
        </a:p>
      </dgm:t>
    </dgm:pt>
    <dgm:pt modelId="{49B2E2E7-7BD2-49CF-9F78-A0211306CD79}" type="sibTrans" cxnId="{45EA5895-DB6C-4D20-A498-005C03D55333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F46DAD5C-57D6-4F1B-BD1B-B46725E14942}">
      <dgm:prSet phldrT="[Szöveg]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3.    </a:t>
          </a:r>
        </a:p>
        <a:p>
          <a:pPr>
            <a:lnSpc>
              <a:spcPct val="70000"/>
            </a:lnSpc>
          </a:pPr>
          <a:r>
            <a:rPr lang="hu-HU" baseline="0" dirty="0" err="1"/>
            <a:t>Logos</a:t>
          </a:r>
          <a:r>
            <a:rPr lang="hu-HU" baseline="0" dirty="0"/>
            <a:t> </a:t>
          </a:r>
          <a:endParaRPr lang="hu-HU" dirty="0"/>
        </a:p>
      </dgm:t>
    </dgm:pt>
    <dgm:pt modelId="{74B92A04-A8E5-4C7B-852B-395349709607}" type="parTrans" cxnId="{3632C20C-A152-4B02-8879-B57EE7D3D901}">
      <dgm:prSet/>
      <dgm:spPr/>
      <dgm:t>
        <a:bodyPr/>
        <a:lstStyle/>
        <a:p>
          <a:endParaRPr lang="hu-HU"/>
        </a:p>
      </dgm:t>
    </dgm:pt>
    <dgm:pt modelId="{ECF40230-2F13-45DC-812F-F0D92E2C724E}" type="sibTrans" cxnId="{3632C20C-A152-4B02-8879-B57EE7D3D901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7D11AA8A-2FAC-4CB8-9EA9-6B34BA5813BC}">
      <dgm:prSet phldrT="[Szöveg]"/>
      <dgm:spPr>
        <a:solidFill>
          <a:srgbClr val="0070C0"/>
        </a:solidFill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1. </a:t>
          </a:r>
        </a:p>
        <a:p>
          <a:pPr>
            <a:lnSpc>
              <a:spcPct val="70000"/>
            </a:lnSpc>
          </a:pPr>
          <a:r>
            <a:rPr lang="hu-HU" dirty="0" err="1"/>
            <a:t>Ethos</a:t>
          </a:r>
          <a:endParaRPr lang="hu-HU" dirty="0"/>
        </a:p>
      </dgm:t>
    </dgm:pt>
    <dgm:pt modelId="{928B84EE-B38F-4D76-8064-7A9E87953604}" type="sibTrans" cxnId="{028A8026-5694-413E-A6BC-0A58119E6DB9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4BBD2379-D330-452D-8C7F-FB4D52CD5438}" type="parTrans" cxnId="{028A8026-5694-413E-A6BC-0A58119E6DB9}">
      <dgm:prSet/>
      <dgm:spPr/>
      <dgm:t>
        <a:bodyPr/>
        <a:lstStyle/>
        <a:p>
          <a:endParaRPr lang="hu-HU"/>
        </a:p>
      </dgm:t>
    </dgm:pt>
    <dgm:pt modelId="{ECBBAFAB-EB75-7D4C-99EB-26235550B541}" type="pres">
      <dgm:prSet presAssocID="{AAF2DE1E-956A-4491-A863-EF52CA41806D}" presName="cycle" presStyleCnt="0">
        <dgm:presLayoutVars>
          <dgm:dir/>
          <dgm:resizeHandles val="exact"/>
        </dgm:presLayoutVars>
      </dgm:prSet>
      <dgm:spPr/>
    </dgm:pt>
    <dgm:pt modelId="{14CA057A-2A22-634E-BFC3-57341272E813}" type="pres">
      <dgm:prSet presAssocID="{7D11AA8A-2FAC-4CB8-9EA9-6B34BA5813BC}" presName="node" presStyleLbl="node1" presStyleIdx="0" presStyleCnt="3" custRadScaleRad="85064" custRadScaleInc="-856">
        <dgm:presLayoutVars>
          <dgm:bulletEnabled val="1"/>
        </dgm:presLayoutVars>
      </dgm:prSet>
      <dgm:spPr/>
    </dgm:pt>
    <dgm:pt modelId="{A68BCAC9-87FF-C64A-B542-BDDD0E2FB04F}" type="pres">
      <dgm:prSet presAssocID="{7D11AA8A-2FAC-4CB8-9EA9-6B34BA5813BC}" presName="spNode" presStyleCnt="0"/>
      <dgm:spPr/>
    </dgm:pt>
    <dgm:pt modelId="{266DF495-55FD-114C-B9EC-79E19FEB9BA0}" type="pres">
      <dgm:prSet presAssocID="{928B84EE-B38F-4D76-8064-7A9E87953604}" presName="sibTrans" presStyleLbl="sibTrans1D1" presStyleIdx="0" presStyleCnt="3"/>
      <dgm:spPr/>
    </dgm:pt>
    <dgm:pt modelId="{BA1A2658-F387-B54F-A74C-6D7042C51BEE}" type="pres">
      <dgm:prSet presAssocID="{3F03D984-B699-4BE0-8BD0-FB9F44F1769F}" presName="node" presStyleLbl="node1" presStyleIdx="1" presStyleCnt="3">
        <dgm:presLayoutVars>
          <dgm:bulletEnabled val="1"/>
        </dgm:presLayoutVars>
      </dgm:prSet>
      <dgm:spPr/>
    </dgm:pt>
    <dgm:pt modelId="{230E9A04-F9D1-2846-BFE2-A8C5CDB13238}" type="pres">
      <dgm:prSet presAssocID="{3F03D984-B699-4BE0-8BD0-FB9F44F1769F}" presName="spNode" presStyleCnt="0"/>
      <dgm:spPr/>
    </dgm:pt>
    <dgm:pt modelId="{7617900A-A445-F14D-8CD4-F9D59AAEA676}" type="pres">
      <dgm:prSet presAssocID="{49B2E2E7-7BD2-49CF-9F78-A0211306CD79}" presName="sibTrans" presStyleLbl="sibTrans1D1" presStyleIdx="1" presStyleCnt="3"/>
      <dgm:spPr/>
    </dgm:pt>
    <dgm:pt modelId="{2126B29E-7632-BB45-9508-769D9FFF3BA0}" type="pres">
      <dgm:prSet presAssocID="{F46DAD5C-57D6-4F1B-BD1B-B46725E14942}" presName="node" presStyleLbl="node1" presStyleIdx="2" presStyleCnt="3">
        <dgm:presLayoutVars>
          <dgm:bulletEnabled val="1"/>
        </dgm:presLayoutVars>
      </dgm:prSet>
      <dgm:spPr/>
    </dgm:pt>
    <dgm:pt modelId="{91541097-2EF4-154D-A883-E0268C04EF0E}" type="pres">
      <dgm:prSet presAssocID="{F46DAD5C-57D6-4F1B-BD1B-B46725E14942}" presName="spNode" presStyleCnt="0"/>
      <dgm:spPr/>
    </dgm:pt>
    <dgm:pt modelId="{3546D6EE-A8E9-8B4B-A764-D77208AFC243}" type="pres">
      <dgm:prSet presAssocID="{ECF40230-2F13-45DC-812F-F0D92E2C724E}" presName="sibTrans" presStyleLbl="sibTrans1D1" presStyleIdx="2" presStyleCnt="3"/>
      <dgm:spPr/>
    </dgm:pt>
  </dgm:ptLst>
  <dgm:cxnLst>
    <dgm:cxn modelId="{3632C20C-A152-4B02-8879-B57EE7D3D901}" srcId="{AAF2DE1E-956A-4491-A863-EF52CA41806D}" destId="{F46DAD5C-57D6-4F1B-BD1B-B46725E14942}" srcOrd="2" destOrd="0" parTransId="{74B92A04-A8E5-4C7B-852B-395349709607}" sibTransId="{ECF40230-2F13-45DC-812F-F0D92E2C724E}"/>
    <dgm:cxn modelId="{028A8026-5694-413E-A6BC-0A58119E6DB9}" srcId="{AAF2DE1E-956A-4491-A863-EF52CA41806D}" destId="{7D11AA8A-2FAC-4CB8-9EA9-6B34BA5813BC}" srcOrd="0" destOrd="0" parTransId="{4BBD2379-D330-452D-8C7F-FB4D52CD5438}" sibTransId="{928B84EE-B38F-4D76-8064-7A9E87953604}"/>
    <dgm:cxn modelId="{E0A0CC2D-7419-4649-B7EF-36A82CBA9801}" type="presOf" srcId="{928B84EE-B38F-4D76-8064-7A9E87953604}" destId="{266DF495-55FD-114C-B9EC-79E19FEB9BA0}" srcOrd="0" destOrd="0" presId="urn:microsoft.com/office/officeart/2005/8/layout/cycle6"/>
    <dgm:cxn modelId="{2D6D1D31-685C-A045-924B-2EB3C09141A2}" type="presOf" srcId="{7D11AA8A-2FAC-4CB8-9EA9-6B34BA5813BC}" destId="{14CA057A-2A22-634E-BFC3-57341272E813}" srcOrd="0" destOrd="0" presId="urn:microsoft.com/office/officeart/2005/8/layout/cycle6"/>
    <dgm:cxn modelId="{B8C20144-17AD-D44F-960B-B6938F6C7F4F}" type="presOf" srcId="{ECF40230-2F13-45DC-812F-F0D92E2C724E}" destId="{3546D6EE-A8E9-8B4B-A764-D77208AFC243}" srcOrd="0" destOrd="0" presId="urn:microsoft.com/office/officeart/2005/8/layout/cycle6"/>
    <dgm:cxn modelId="{A30C8278-32C6-6944-A12B-B2F7F98F9636}" type="presOf" srcId="{AAF2DE1E-956A-4491-A863-EF52CA41806D}" destId="{ECBBAFAB-EB75-7D4C-99EB-26235550B541}" srcOrd="0" destOrd="0" presId="urn:microsoft.com/office/officeart/2005/8/layout/cycle6"/>
    <dgm:cxn modelId="{58800879-FA06-F243-8494-B60D298585FA}" type="presOf" srcId="{F46DAD5C-57D6-4F1B-BD1B-B46725E14942}" destId="{2126B29E-7632-BB45-9508-769D9FFF3BA0}" srcOrd="0" destOrd="0" presId="urn:microsoft.com/office/officeart/2005/8/layout/cycle6"/>
    <dgm:cxn modelId="{45EA5895-DB6C-4D20-A498-005C03D55333}" srcId="{AAF2DE1E-956A-4491-A863-EF52CA41806D}" destId="{3F03D984-B699-4BE0-8BD0-FB9F44F1769F}" srcOrd="1" destOrd="0" parTransId="{21580C1E-DC6E-4C30-B214-B72CDA4E7D05}" sibTransId="{49B2E2E7-7BD2-49CF-9F78-A0211306CD79}"/>
    <dgm:cxn modelId="{094386D9-B3E2-9140-B569-B4BB24C328BE}" type="presOf" srcId="{49B2E2E7-7BD2-49CF-9F78-A0211306CD79}" destId="{7617900A-A445-F14D-8CD4-F9D59AAEA676}" srcOrd="0" destOrd="0" presId="urn:microsoft.com/office/officeart/2005/8/layout/cycle6"/>
    <dgm:cxn modelId="{7F8B01DE-3A42-424B-B07C-E910B9D32739}" type="presOf" srcId="{3F03D984-B699-4BE0-8BD0-FB9F44F1769F}" destId="{BA1A2658-F387-B54F-A74C-6D7042C51BEE}" srcOrd="0" destOrd="0" presId="urn:microsoft.com/office/officeart/2005/8/layout/cycle6"/>
    <dgm:cxn modelId="{870C4694-095A-1A4A-99D9-3629BAE279DB}" type="presParOf" srcId="{ECBBAFAB-EB75-7D4C-99EB-26235550B541}" destId="{14CA057A-2A22-634E-BFC3-57341272E813}" srcOrd="0" destOrd="0" presId="urn:microsoft.com/office/officeart/2005/8/layout/cycle6"/>
    <dgm:cxn modelId="{47869DA6-528B-CA4F-9E3D-AB8FADCF48CE}" type="presParOf" srcId="{ECBBAFAB-EB75-7D4C-99EB-26235550B541}" destId="{A68BCAC9-87FF-C64A-B542-BDDD0E2FB04F}" srcOrd="1" destOrd="0" presId="urn:microsoft.com/office/officeart/2005/8/layout/cycle6"/>
    <dgm:cxn modelId="{EF141AB2-3ECB-3B44-AC43-C03556673FD5}" type="presParOf" srcId="{ECBBAFAB-EB75-7D4C-99EB-26235550B541}" destId="{266DF495-55FD-114C-B9EC-79E19FEB9BA0}" srcOrd="2" destOrd="0" presId="urn:microsoft.com/office/officeart/2005/8/layout/cycle6"/>
    <dgm:cxn modelId="{547F01F5-F16B-2541-BF50-354D6B332E36}" type="presParOf" srcId="{ECBBAFAB-EB75-7D4C-99EB-26235550B541}" destId="{BA1A2658-F387-B54F-A74C-6D7042C51BEE}" srcOrd="3" destOrd="0" presId="urn:microsoft.com/office/officeart/2005/8/layout/cycle6"/>
    <dgm:cxn modelId="{61E7CE11-39ED-1549-8B56-D568E9CD0F1D}" type="presParOf" srcId="{ECBBAFAB-EB75-7D4C-99EB-26235550B541}" destId="{230E9A04-F9D1-2846-BFE2-A8C5CDB13238}" srcOrd="4" destOrd="0" presId="urn:microsoft.com/office/officeart/2005/8/layout/cycle6"/>
    <dgm:cxn modelId="{19716D9B-D57B-AF4B-826F-EA226B350B83}" type="presParOf" srcId="{ECBBAFAB-EB75-7D4C-99EB-26235550B541}" destId="{7617900A-A445-F14D-8CD4-F9D59AAEA676}" srcOrd="5" destOrd="0" presId="urn:microsoft.com/office/officeart/2005/8/layout/cycle6"/>
    <dgm:cxn modelId="{5B298CE1-66AA-634E-A6E0-30FD8CE6A117}" type="presParOf" srcId="{ECBBAFAB-EB75-7D4C-99EB-26235550B541}" destId="{2126B29E-7632-BB45-9508-769D9FFF3BA0}" srcOrd="6" destOrd="0" presId="urn:microsoft.com/office/officeart/2005/8/layout/cycle6"/>
    <dgm:cxn modelId="{5F900376-0B61-554A-BE4D-889F7E71FE6D}" type="presParOf" srcId="{ECBBAFAB-EB75-7D4C-99EB-26235550B541}" destId="{91541097-2EF4-154D-A883-E0268C04EF0E}" srcOrd="7" destOrd="0" presId="urn:microsoft.com/office/officeart/2005/8/layout/cycle6"/>
    <dgm:cxn modelId="{5DC3AB88-F29C-F04B-8C7B-0EAD7EB86347}" type="presParOf" srcId="{ECBBAFAB-EB75-7D4C-99EB-26235550B541}" destId="{3546D6EE-A8E9-8B4B-A764-D77208AFC243}" srcOrd="8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2DE1E-956A-4491-A863-EF52CA41806D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F03D984-B699-4BE0-8BD0-FB9F44F1769F}">
      <dgm:prSet phldrT="[Szöveg]"/>
      <dgm:spPr>
        <a:solidFill>
          <a:srgbClr val="0070C0"/>
        </a:solidFill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2.  </a:t>
          </a:r>
        </a:p>
        <a:p>
          <a:pPr>
            <a:lnSpc>
              <a:spcPct val="70000"/>
            </a:lnSpc>
          </a:pPr>
          <a:r>
            <a:rPr lang="hu-HU" dirty="0"/>
            <a:t>Forma</a:t>
          </a:r>
        </a:p>
      </dgm:t>
    </dgm:pt>
    <dgm:pt modelId="{21580C1E-DC6E-4C30-B214-B72CDA4E7D05}" type="parTrans" cxnId="{45EA5895-DB6C-4D20-A498-005C03D55333}">
      <dgm:prSet/>
      <dgm:spPr/>
      <dgm:t>
        <a:bodyPr/>
        <a:lstStyle/>
        <a:p>
          <a:endParaRPr lang="hu-HU"/>
        </a:p>
      </dgm:t>
    </dgm:pt>
    <dgm:pt modelId="{49B2E2E7-7BD2-49CF-9F78-A0211306CD79}" type="sibTrans" cxnId="{45EA5895-DB6C-4D20-A498-005C03D55333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F46DAD5C-57D6-4F1B-BD1B-B46725E14942}">
      <dgm:prSet phldrT="[Szöveg]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3.    </a:t>
          </a:r>
        </a:p>
        <a:p>
          <a:pPr>
            <a:lnSpc>
              <a:spcPct val="70000"/>
            </a:lnSpc>
          </a:pPr>
          <a:r>
            <a:rPr lang="hu-HU" dirty="0"/>
            <a:t>Stílus</a:t>
          </a:r>
          <a:r>
            <a:rPr lang="hu-HU" baseline="0" dirty="0"/>
            <a:t> </a:t>
          </a:r>
          <a:endParaRPr lang="hu-HU" dirty="0"/>
        </a:p>
      </dgm:t>
    </dgm:pt>
    <dgm:pt modelId="{74B92A04-A8E5-4C7B-852B-395349709607}" type="parTrans" cxnId="{3632C20C-A152-4B02-8879-B57EE7D3D901}">
      <dgm:prSet/>
      <dgm:spPr/>
      <dgm:t>
        <a:bodyPr/>
        <a:lstStyle/>
        <a:p>
          <a:endParaRPr lang="hu-HU"/>
        </a:p>
      </dgm:t>
    </dgm:pt>
    <dgm:pt modelId="{ECF40230-2F13-45DC-812F-F0D92E2C724E}" type="sibTrans" cxnId="{3632C20C-A152-4B02-8879-B57EE7D3D901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7D11AA8A-2FAC-4CB8-9EA9-6B34BA5813BC}">
      <dgm:prSet phldrT="[Szöveg]"/>
      <dgm:spPr>
        <a:solidFill>
          <a:srgbClr val="00B050"/>
        </a:solidFill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1. </a:t>
          </a:r>
        </a:p>
        <a:p>
          <a:pPr>
            <a:lnSpc>
              <a:spcPct val="70000"/>
            </a:lnSpc>
          </a:pPr>
          <a:r>
            <a:rPr lang="hu-HU" dirty="0"/>
            <a:t>Tartalom</a:t>
          </a:r>
        </a:p>
      </dgm:t>
    </dgm:pt>
    <dgm:pt modelId="{928B84EE-B38F-4D76-8064-7A9E87953604}" type="sibTrans" cxnId="{028A8026-5694-413E-A6BC-0A58119E6DB9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4BBD2379-D330-452D-8C7F-FB4D52CD5438}" type="parTrans" cxnId="{028A8026-5694-413E-A6BC-0A58119E6DB9}">
      <dgm:prSet/>
      <dgm:spPr/>
      <dgm:t>
        <a:bodyPr/>
        <a:lstStyle/>
        <a:p>
          <a:endParaRPr lang="hu-HU"/>
        </a:p>
      </dgm:t>
    </dgm:pt>
    <dgm:pt modelId="{ECBBAFAB-EB75-7D4C-99EB-26235550B541}" type="pres">
      <dgm:prSet presAssocID="{AAF2DE1E-956A-4491-A863-EF52CA41806D}" presName="cycle" presStyleCnt="0">
        <dgm:presLayoutVars>
          <dgm:dir/>
          <dgm:resizeHandles val="exact"/>
        </dgm:presLayoutVars>
      </dgm:prSet>
      <dgm:spPr/>
    </dgm:pt>
    <dgm:pt modelId="{14CA057A-2A22-634E-BFC3-57341272E813}" type="pres">
      <dgm:prSet presAssocID="{7D11AA8A-2FAC-4CB8-9EA9-6B34BA5813BC}" presName="node" presStyleLbl="node1" presStyleIdx="0" presStyleCnt="3" custRadScaleRad="85064" custRadScaleInc="-856">
        <dgm:presLayoutVars>
          <dgm:bulletEnabled val="1"/>
        </dgm:presLayoutVars>
      </dgm:prSet>
      <dgm:spPr/>
    </dgm:pt>
    <dgm:pt modelId="{A68BCAC9-87FF-C64A-B542-BDDD0E2FB04F}" type="pres">
      <dgm:prSet presAssocID="{7D11AA8A-2FAC-4CB8-9EA9-6B34BA5813BC}" presName="spNode" presStyleCnt="0"/>
      <dgm:spPr/>
    </dgm:pt>
    <dgm:pt modelId="{266DF495-55FD-114C-B9EC-79E19FEB9BA0}" type="pres">
      <dgm:prSet presAssocID="{928B84EE-B38F-4D76-8064-7A9E87953604}" presName="sibTrans" presStyleLbl="sibTrans1D1" presStyleIdx="0" presStyleCnt="3"/>
      <dgm:spPr/>
    </dgm:pt>
    <dgm:pt modelId="{BA1A2658-F387-B54F-A74C-6D7042C51BEE}" type="pres">
      <dgm:prSet presAssocID="{3F03D984-B699-4BE0-8BD0-FB9F44F1769F}" presName="node" presStyleLbl="node1" presStyleIdx="1" presStyleCnt="3">
        <dgm:presLayoutVars>
          <dgm:bulletEnabled val="1"/>
        </dgm:presLayoutVars>
      </dgm:prSet>
      <dgm:spPr/>
    </dgm:pt>
    <dgm:pt modelId="{230E9A04-F9D1-2846-BFE2-A8C5CDB13238}" type="pres">
      <dgm:prSet presAssocID="{3F03D984-B699-4BE0-8BD0-FB9F44F1769F}" presName="spNode" presStyleCnt="0"/>
      <dgm:spPr/>
    </dgm:pt>
    <dgm:pt modelId="{7617900A-A445-F14D-8CD4-F9D59AAEA676}" type="pres">
      <dgm:prSet presAssocID="{49B2E2E7-7BD2-49CF-9F78-A0211306CD79}" presName="sibTrans" presStyleLbl="sibTrans1D1" presStyleIdx="1" presStyleCnt="3"/>
      <dgm:spPr/>
    </dgm:pt>
    <dgm:pt modelId="{2126B29E-7632-BB45-9508-769D9FFF3BA0}" type="pres">
      <dgm:prSet presAssocID="{F46DAD5C-57D6-4F1B-BD1B-B46725E14942}" presName="node" presStyleLbl="node1" presStyleIdx="2" presStyleCnt="3">
        <dgm:presLayoutVars>
          <dgm:bulletEnabled val="1"/>
        </dgm:presLayoutVars>
      </dgm:prSet>
      <dgm:spPr/>
    </dgm:pt>
    <dgm:pt modelId="{91541097-2EF4-154D-A883-E0268C04EF0E}" type="pres">
      <dgm:prSet presAssocID="{F46DAD5C-57D6-4F1B-BD1B-B46725E14942}" presName="spNode" presStyleCnt="0"/>
      <dgm:spPr/>
    </dgm:pt>
    <dgm:pt modelId="{3546D6EE-A8E9-8B4B-A764-D77208AFC243}" type="pres">
      <dgm:prSet presAssocID="{ECF40230-2F13-45DC-812F-F0D92E2C724E}" presName="sibTrans" presStyleLbl="sibTrans1D1" presStyleIdx="2" presStyleCnt="3"/>
      <dgm:spPr/>
    </dgm:pt>
  </dgm:ptLst>
  <dgm:cxnLst>
    <dgm:cxn modelId="{3632C20C-A152-4B02-8879-B57EE7D3D901}" srcId="{AAF2DE1E-956A-4491-A863-EF52CA41806D}" destId="{F46DAD5C-57D6-4F1B-BD1B-B46725E14942}" srcOrd="2" destOrd="0" parTransId="{74B92A04-A8E5-4C7B-852B-395349709607}" sibTransId="{ECF40230-2F13-45DC-812F-F0D92E2C724E}"/>
    <dgm:cxn modelId="{028A8026-5694-413E-A6BC-0A58119E6DB9}" srcId="{AAF2DE1E-956A-4491-A863-EF52CA41806D}" destId="{7D11AA8A-2FAC-4CB8-9EA9-6B34BA5813BC}" srcOrd="0" destOrd="0" parTransId="{4BBD2379-D330-452D-8C7F-FB4D52CD5438}" sibTransId="{928B84EE-B38F-4D76-8064-7A9E87953604}"/>
    <dgm:cxn modelId="{E21B883D-9735-BD4B-B6C5-77300F75082D}" type="presOf" srcId="{AAF2DE1E-956A-4491-A863-EF52CA41806D}" destId="{ECBBAFAB-EB75-7D4C-99EB-26235550B541}" srcOrd="0" destOrd="0" presId="urn:microsoft.com/office/officeart/2005/8/layout/cycle6"/>
    <dgm:cxn modelId="{2D7B897F-4A2F-ED43-BCA4-2C9A32601A50}" type="presOf" srcId="{928B84EE-B38F-4D76-8064-7A9E87953604}" destId="{266DF495-55FD-114C-B9EC-79E19FEB9BA0}" srcOrd="0" destOrd="0" presId="urn:microsoft.com/office/officeart/2005/8/layout/cycle6"/>
    <dgm:cxn modelId="{45EA5895-DB6C-4D20-A498-005C03D55333}" srcId="{AAF2DE1E-956A-4491-A863-EF52CA41806D}" destId="{3F03D984-B699-4BE0-8BD0-FB9F44F1769F}" srcOrd="1" destOrd="0" parTransId="{21580C1E-DC6E-4C30-B214-B72CDA4E7D05}" sibTransId="{49B2E2E7-7BD2-49CF-9F78-A0211306CD79}"/>
    <dgm:cxn modelId="{062F11A3-D81B-0340-8E73-94EFA4816513}" type="presOf" srcId="{7D11AA8A-2FAC-4CB8-9EA9-6B34BA5813BC}" destId="{14CA057A-2A22-634E-BFC3-57341272E813}" srcOrd="0" destOrd="0" presId="urn:microsoft.com/office/officeart/2005/8/layout/cycle6"/>
    <dgm:cxn modelId="{6F4C1AA5-8844-CA44-85FE-D543C23FECCF}" type="presOf" srcId="{49B2E2E7-7BD2-49CF-9F78-A0211306CD79}" destId="{7617900A-A445-F14D-8CD4-F9D59AAEA676}" srcOrd="0" destOrd="0" presId="urn:microsoft.com/office/officeart/2005/8/layout/cycle6"/>
    <dgm:cxn modelId="{2D6688BC-AF43-DA4D-9E06-5250C2E6667D}" type="presOf" srcId="{ECF40230-2F13-45DC-812F-F0D92E2C724E}" destId="{3546D6EE-A8E9-8B4B-A764-D77208AFC243}" srcOrd="0" destOrd="0" presId="urn:microsoft.com/office/officeart/2005/8/layout/cycle6"/>
    <dgm:cxn modelId="{CA11B2C0-88EA-EC47-BD7E-484E169FA2F0}" type="presOf" srcId="{F46DAD5C-57D6-4F1B-BD1B-B46725E14942}" destId="{2126B29E-7632-BB45-9508-769D9FFF3BA0}" srcOrd="0" destOrd="0" presId="urn:microsoft.com/office/officeart/2005/8/layout/cycle6"/>
    <dgm:cxn modelId="{3934BEE2-6D7A-2F42-8A89-A1340171559F}" type="presOf" srcId="{3F03D984-B699-4BE0-8BD0-FB9F44F1769F}" destId="{BA1A2658-F387-B54F-A74C-6D7042C51BEE}" srcOrd="0" destOrd="0" presId="urn:microsoft.com/office/officeart/2005/8/layout/cycle6"/>
    <dgm:cxn modelId="{70AE16A6-83E1-9940-982D-531566849E78}" type="presParOf" srcId="{ECBBAFAB-EB75-7D4C-99EB-26235550B541}" destId="{14CA057A-2A22-634E-BFC3-57341272E813}" srcOrd="0" destOrd="0" presId="urn:microsoft.com/office/officeart/2005/8/layout/cycle6"/>
    <dgm:cxn modelId="{3823F9DA-842B-5147-ACB9-018484498480}" type="presParOf" srcId="{ECBBAFAB-EB75-7D4C-99EB-26235550B541}" destId="{A68BCAC9-87FF-C64A-B542-BDDD0E2FB04F}" srcOrd="1" destOrd="0" presId="urn:microsoft.com/office/officeart/2005/8/layout/cycle6"/>
    <dgm:cxn modelId="{F8068D13-1B29-B442-894C-96A28F21E251}" type="presParOf" srcId="{ECBBAFAB-EB75-7D4C-99EB-26235550B541}" destId="{266DF495-55FD-114C-B9EC-79E19FEB9BA0}" srcOrd="2" destOrd="0" presId="urn:microsoft.com/office/officeart/2005/8/layout/cycle6"/>
    <dgm:cxn modelId="{AD9B2047-D7BA-B244-BB72-70D59A7510BE}" type="presParOf" srcId="{ECBBAFAB-EB75-7D4C-99EB-26235550B541}" destId="{BA1A2658-F387-B54F-A74C-6D7042C51BEE}" srcOrd="3" destOrd="0" presId="urn:microsoft.com/office/officeart/2005/8/layout/cycle6"/>
    <dgm:cxn modelId="{A21F5614-07B2-2E43-9DE0-F359F429A291}" type="presParOf" srcId="{ECBBAFAB-EB75-7D4C-99EB-26235550B541}" destId="{230E9A04-F9D1-2846-BFE2-A8C5CDB13238}" srcOrd="4" destOrd="0" presId="urn:microsoft.com/office/officeart/2005/8/layout/cycle6"/>
    <dgm:cxn modelId="{C1E56477-84DF-B643-9025-3DAD2CE7BC91}" type="presParOf" srcId="{ECBBAFAB-EB75-7D4C-99EB-26235550B541}" destId="{7617900A-A445-F14D-8CD4-F9D59AAEA676}" srcOrd="5" destOrd="0" presId="urn:microsoft.com/office/officeart/2005/8/layout/cycle6"/>
    <dgm:cxn modelId="{1218EE35-2365-7D47-B0A3-EF2C29C875A5}" type="presParOf" srcId="{ECBBAFAB-EB75-7D4C-99EB-26235550B541}" destId="{2126B29E-7632-BB45-9508-769D9FFF3BA0}" srcOrd="6" destOrd="0" presId="urn:microsoft.com/office/officeart/2005/8/layout/cycle6"/>
    <dgm:cxn modelId="{7E1A95C1-5A79-AB44-B52B-B2D755DC7841}" type="presParOf" srcId="{ECBBAFAB-EB75-7D4C-99EB-26235550B541}" destId="{91541097-2EF4-154D-A883-E0268C04EF0E}" srcOrd="7" destOrd="0" presId="urn:microsoft.com/office/officeart/2005/8/layout/cycle6"/>
    <dgm:cxn modelId="{0C5F1590-02A2-EC47-BFC4-28E48E2E1625}" type="presParOf" srcId="{ECBBAFAB-EB75-7D4C-99EB-26235550B541}" destId="{3546D6EE-A8E9-8B4B-A764-D77208AFC243}" srcOrd="8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F2DE1E-956A-4491-A863-EF52CA41806D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F03D984-B699-4BE0-8BD0-FB9F44F1769F}">
      <dgm:prSet phldrT="[Szöveg]"/>
      <dgm:spPr>
        <a:solidFill>
          <a:srgbClr val="00B050"/>
        </a:solidFill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2.  </a:t>
          </a:r>
        </a:p>
        <a:p>
          <a:pPr>
            <a:lnSpc>
              <a:spcPct val="70000"/>
            </a:lnSpc>
          </a:pPr>
          <a:r>
            <a:rPr lang="hu-HU" dirty="0"/>
            <a:t>Forma</a:t>
          </a:r>
        </a:p>
      </dgm:t>
    </dgm:pt>
    <dgm:pt modelId="{21580C1E-DC6E-4C30-B214-B72CDA4E7D05}" type="parTrans" cxnId="{45EA5895-DB6C-4D20-A498-005C03D55333}">
      <dgm:prSet/>
      <dgm:spPr/>
      <dgm:t>
        <a:bodyPr/>
        <a:lstStyle/>
        <a:p>
          <a:endParaRPr lang="hu-HU"/>
        </a:p>
      </dgm:t>
    </dgm:pt>
    <dgm:pt modelId="{49B2E2E7-7BD2-49CF-9F78-A0211306CD79}" type="sibTrans" cxnId="{45EA5895-DB6C-4D20-A498-005C03D55333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F46DAD5C-57D6-4F1B-BD1B-B46725E14942}">
      <dgm:prSet phldrT="[Szöveg]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3.    </a:t>
          </a:r>
        </a:p>
        <a:p>
          <a:pPr>
            <a:lnSpc>
              <a:spcPct val="70000"/>
            </a:lnSpc>
          </a:pPr>
          <a:r>
            <a:rPr lang="hu-HU" dirty="0"/>
            <a:t>Stílus</a:t>
          </a:r>
          <a:r>
            <a:rPr lang="hu-HU" baseline="0" dirty="0"/>
            <a:t> </a:t>
          </a:r>
          <a:endParaRPr lang="hu-HU" dirty="0"/>
        </a:p>
      </dgm:t>
    </dgm:pt>
    <dgm:pt modelId="{74B92A04-A8E5-4C7B-852B-395349709607}" type="parTrans" cxnId="{3632C20C-A152-4B02-8879-B57EE7D3D901}">
      <dgm:prSet/>
      <dgm:spPr/>
      <dgm:t>
        <a:bodyPr/>
        <a:lstStyle/>
        <a:p>
          <a:endParaRPr lang="hu-HU"/>
        </a:p>
      </dgm:t>
    </dgm:pt>
    <dgm:pt modelId="{ECF40230-2F13-45DC-812F-F0D92E2C724E}" type="sibTrans" cxnId="{3632C20C-A152-4B02-8879-B57EE7D3D901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7D11AA8A-2FAC-4CB8-9EA9-6B34BA5813BC}">
      <dgm:prSet phldrT="[Szöveg]"/>
      <dgm:spPr>
        <a:solidFill>
          <a:srgbClr val="0070C0"/>
        </a:solidFill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1. </a:t>
          </a:r>
        </a:p>
        <a:p>
          <a:pPr>
            <a:lnSpc>
              <a:spcPct val="70000"/>
            </a:lnSpc>
          </a:pPr>
          <a:r>
            <a:rPr lang="hu-HU" dirty="0"/>
            <a:t>Tartalom</a:t>
          </a:r>
        </a:p>
      </dgm:t>
    </dgm:pt>
    <dgm:pt modelId="{928B84EE-B38F-4D76-8064-7A9E87953604}" type="sibTrans" cxnId="{028A8026-5694-413E-A6BC-0A58119E6DB9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4BBD2379-D330-452D-8C7F-FB4D52CD5438}" type="parTrans" cxnId="{028A8026-5694-413E-A6BC-0A58119E6DB9}">
      <dgm:prSet/>
      <dgm:spPr/>
      <dgm:t>
        <a:bodyPr/>
        <a:lstStyle/>
        <a:p>
          <a:endParaRPr lang="hu-HU"/>
        </a:p>
      </dgm:t>
    </dgm:pt>
    <dgm:pt modelId="{ECBBAFAB-EB75-7D4C-99EB-26235550B541}" type="pres">
      <dgm:prSet presAssocID="{AAF2DE1E-956A-4491-A863-EF52CA41806D}" presName="cycle" presStyleCnt="0">
        <dgm:presLayoutVars>
          <dgm:dir/>
          <dgm:resizeHandles val="exact"/>
        </dgm:presLayoutVars>
      </dgm:prSet>
      <dgm:spPr/>
    </dgm:pt>
    <dgm:pt modelId="{14CA057A-2A22-634E-BFC3-57341272E813}" type="pres">
      <dgm:prSet presAssocID="{7D11AA8A-2FAC-4CB8-9EA9-6B34BA5813BC}" presName="node" presStyleLbl="node1" presStyleIdx="0" presStyleCnt="3" custRadScaleRad="85064" custRadScaleInc="-856">
        <dgm:presLayoutVars>
          <dgm:bulletEnabled val="1"/>
        </dgm:presLayoutVars>
      </dgm:prSet>
      <dgm:spPr/>
    </dgm:pt>
    <dgm:pt modelId="{A68BCAC9-87FF-C64A-B542-BDDD0E2FB04F}" type="pres">
      <dgm:prSet presAssocID="{7D11AA8A-2FAC-4CB8-9EA9-6B34BA5813BC}" presName="spNode" presStyleCnt="0"/>
      <dgm:spPr/>
    </dgm:pt>
    <dgm:pt modelId="{266DF495-55FD-114C-B9EC-79E19FEB9BA0}" type="pres">
      <dgm:prSet presAssocID="{928B84EE-B38F-4D76-8064-7A9E87953604}" presName="sibTrans" presStyleLbl="sibTrans1D1" presStyleIdx="0" presStyleCnt="3"/>
      <dgm:spPr/>
    </dgm:pt>
    <dgm:pt modelId="{BA1A2658-F387-B54F-A74C-6D7042C51BEE}" type="pres">
      <dgm:prSet presAssocID="{3F03D984-B699-4BE0-8BD0-FB9F44F1769F}" presName="node" presStyleLbl="node1" presStyleIdx="1" presStyleCnt="3">
        <dgm:presLayoutVars>
          <dgm:bulletEnabled val="1"/>
        </dgm:presLayoutVars>
      </dgm:prSet>
      <dgm:spPr/>
    </dgm:pt>
    <dgm:pt modelId="{230E9A04-F9D1-2846-BFE2-A8C5CDB13238}" type="pres">
      <dgm:prSet presAssocID="{3F03D984-B699-4BE0-8BD0-FB9F44F1769F}" presName="spNode" presStyleCnt="0"/>
      <dgm:spPr/>
    </dgm:pt>
    <dgm:pt modelId="{7617900A-A445-F14D-8CD4-F9D59AAEA676}" type="pres">
      <dgm:prSet presAssocID="{49B2E2E7-7BD2-49CF-9F78-A0211306CD79}" presName="sibTrans" presStyleLbl="sibTrans1D1" presStyleIdx="1" presStyleCnt="3"/>
      <dgm:spPr/>
    </dgm:pt>
    <dgm:pt modelId="{2126B29E-7632-BB45-9508-769D9FFF3BA0}" type="pres">
      <dgm:prSet presAssocID="{F46DAD5C-57D6-4F1B-BD1B-B46725E14942}" presName="node" presStyleLbl="node1" presStyleIdx="2" presStyleCnt="3">
        <dgm:presLayoutVars>
          <dgm:bulletEnabled val="1"/>
        </dgm:presLayoutVars>
      </dgm:prSet>
      <dgm:spPr/>
    </dgm:pt>
    <dgm:pt modelId="{91541097-2EF4-154D-A883-E0268C04EF0E}" type="pres">
      <dgm:prSet presAssocID="{F46DAD5C-57D6-4F1B-BD1B-B46725E14942}" presName="spNode" presStyleCnt="0"/>
      <dgm:spPr/>
    </dgm:pt>
    <dgm:pt modelId="{3546D6EE-A8E9-8B4B-A764-D77208AFC243}" type="pres">
      <dgm:prSet presAssocID="{ECF40230-2F13-45DC-812F-F0D92E2C724E}" presName="sibTrans" presStyleLbl="sibTrans1D1" presStyleIdx="2" presStyleCnt="3"/>
      <dgm:spPr/>
    </dgm:pt>
  </dgm:ptLst>
  <dgm:cxnLst>
    <dgm:cxn modelId="{3632C20C-A152-4B02-8879-B57EE7D3D901}" srcId="{AAF2DE1E-956A-4491-A863-EF52CA41806D}" destId="{F46DAD5C-57D6-4F1B-BD1B-B46725E14942}" srcOrd="2" destOrd="0" parTransId="{74B92A04-A8E5-4C7B-852B-395349709607}" sibTransId="{ECF40230-2F13-45DC-812F-F0D92E2C724E}"/>
    <dgm:cxn modelId="{028A8026-5694-413E-A6BC-0A58119E6DB9}" srcId="{AAF2DE1E-956A-4491-A863-EF52CA41806D}" destId="{7D11AA8A-2FAC-4CB8-9EA9-6B34BA5813BC}" srcOrd="0" destOrd="0" parTransId="{4BBD2379-D330-452D-8C7F-FB4D52CD5438}" sibTransId="{928B84EE-B38F-4D76-8064-7A9E87953604}"/>
    <dgm:cxn modelId="{E21B883D-9735-BD4B-B6C5-77300F75082D}" type="presOf" srcId="{AAF2DE1E-956A-4491-A863-EF52CA41806D}" destId="{ECBBAFAB-EB75-7D4C-99EB-26235550B541}" srcOrd="0" destOrd="0" presId="urn:microsoft.com/office/officeart/2005/8/layout/cycle6"/>
    <dgm:cxn modelId="{2D7B897F-4A2F-ED43-BCA4-2C9A32601A50}" type="presOf" srcId="{928B84EE-B38F-4D76-8064-7A9E87953604}" destId="{266DF495-55FD-114C-B9EC-79E19FEB9BA0}" srcOrd="0" destOrd="0" presId="urn:microsoft.com/office/officeart/2005/8/layout/cycle6"/>
    <dgm:cxn modelId="{45EA5895-DB6C-4D20-A498-005C03D55333}" srcId="{AAF2DE1E-956A-4491-A863-EF52CA41806D}" destId="{3F03D984-B699-4BE0-8BD0-FB9F44F1769F}" srcOrd="1" destOrd="0" parTransId="{21580C1E-DC6E-4C30-B214-B72CDA4E7D05}" sibTransId="{49B2E2E7-7BD2-49CF-9F78-A0211306CD79}"/>
    <dgm:cxn modelId="{062F11A3-D81B-0340-8E73-94EFA4816513}" type="presOf" srcId="{7D11AA8A-2FAC-4CB8-9EA9-6B34BA5813BC}" destId="{14CA057A-2A22-634E-BFC3-57341272E813}" srcOrd="0" destOrd="0" presId="urn:microsoft.com/office/officeart/2005/8/layout/cycle6"/>
    <dgm:cxn modelId="{6F4C1AA5-8844-CA44-85FE-D543C23FECCF}" type="presOf" srcId="{49B2E2E7-7BD2-49CF-9F78-A0211306CD79}" destId="{7617900A-A445-F14D-8CD4-F9D59AAEA676}" srcOrd="0" destOrd="0" presId="urn:microsoft.com/office/officeart/2005/8/layout/cycle6"/>
    <dgm:cxn modelId="{2D6688BC-AF43-DA4D-9E06-5250C2E6667D}" type="presOf" srcId="{ECF40230-2F13-45DC-812F-F0D92E2C724E}" destId="{3546D6EE-A8E9-8B4B-A764-D77208AFC243}" srcOrd="0" destOrd="0" presId="urn:microsoft.com/office/officeart/2005/8/layout/cycle6"/>
    <dgm:cxn modelId="{CA11B2C0-88EA-EC47-BD7E-484E169FA2F0}" type="presOf" srcId="{F46DAD5C-57D6-4F1B-BD1B-B46725E14942}" destId="{2126B29E-7632-BB45-9508-769D9FFF3BA0}" srcOrd="0" destOrd="0" presId="urn:microsoft.com/office/officeart/2005/8/layout/cycle6"/>
    <dgm:cxn modelId="{3934BEE2-6D7A-2F42-8A89-A1340171559F}" type="presOf" srcId="{3F03D984-B699-4BE0-8BD0-FB9F44F1769F}" destId="{BA1A2658-F387-B54F-A74C-6D7042C51BEE}" srcOrd="0" destOrd="0" presId="urn:microsoft.com/office/officeart/2005/8/layout/cycle6"/>
    <dgm:cxn modelId="{70AE16A6-83E1-9940-982D-531566849E78}" type="presParOf" srcId="{ECBBAFAB-EB75-7D4C-99EB-26235550B541}" destId="{14CA057A-2A22-634E-BFC3-57341272E813}" srcOrd="0" destOrd="0" presId="urn:microsoft.com/office/officeart/2005/8/layout/cycle6"/>
    <dgm:cxn modelId="{3823F9DA-842B-5147-ACB9-018484498480}" type="presParOf" srcId="{ECBBAFAB-EB75-7D4C-99EB-26235550B541}" destId="{A68BCAC9-87FF-C64A-B542-BDDD0E2FB04F}" srcOrd="1" destOrd="0" presId="urn:microsoft.com/office/officeart/2005/8/layout/cycle6"/>
    <dgm:cxn modelId="{F8068D13-1B29-B442-894C-96A28F21E251}" type="presParOf" srcId="{ECBBAFAB-EB75-7D4C-99EB-26235550B541}" destId="{266DF495-55FD-114C-B9EC-79E19FEB9BA0}" srcOrd="2" destOrd="0" presId="urn:microsoft.com/office/officeart/2005/8/layout/cycle6"/>
    <dgm:cxn modelId="{AD9B2047-D7BA-B244-BB72-70D59A7510BE}" type="presParOf" srcId="{ECBBAFAB-EB75-7D4C-99EB-26235550B541}" destId="{BA1A2658-F387-B54F-A74C-6D7042C51BEE}" srcOrd="3" destOrd="0" presId="urn:microsoft.com/office/officeart/2005/8/layout/cycle6"/>
    <dgm:cxn modelId="{A21F5614-07B2-2E43-9DE0-F359F429A291}" type="presParOf" srcId="{ECBBAFAB-EB75-7D4C-99EB-26235550B541}" destId="{230E9A04-F9D1-2846-BFE2-A8C5CDB13238}" srcOrd="4" destOrd="0" presId="urn:microsoft.com/office/officeart/2005/8/layout/cycle6"/>
    <dgm:cxn modelId="{C1E56477-84DF-B643-9025-3DAD2CE7BC91}" type="presParOf" srcId="{ECBBAFAB-EB75-7D4C-99EB-26235550B541}" destId="{7617900A-A445-F14D-8CD4-F9D59AAEA676}" srcOrd="5" destOrd="0" presId="urn:microsoft.com/office/officeart/2005/8/layout/cycle6"/>
    <dgm:cxn modelId="{1218EE35-2365-7D47-B0A3-EF2C29C875A5}" type="presParOf" srcId="{ECBBAFAB-EB75-7D4C-99EB-26235550B541}" destId="{2126B29E-7632-BB45-9508-769D9FFF3BA0}" srcOrd="6" destOrd="0" presId="urn:microsoft.com/office/officeart/2005/8/layout/cycle6"/>
    <dgm:cxn modelId="{7E1A95C1-5A79-AB44-B52B-B2D755DC7841}" type="presParOf" srcId="{ECBBAFAB-EB75-7D4C-99EB-26235550B541}" destId="{91541097-2EF4-154D-A883-E0268C04EF0E}" srcOrd="7" destOrd="0" presId="urn:microsoft.com/office/officeart/2005/8/layout/cycle6"/>
    <dgm:cxn modelId="{0C5F1590-02A2-EC47-BFC4-28E48E2E1625}" type="presParOf" srcId="{ECBBAFAB-EB75-7D4C-99EB-26235550B541}" destId="{3546D6EE-A8E9-8B4B-A764-D77208AFC243}" srcOrd="8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2DE1E-956A-4491-A863-EF52CA41806D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F03D984-B699-4BE0-8BD0-FB9F44F1769F}">
      <dgm:prSet phldrT="[Szöveg]"/>
      <dgm:spPr>
        <a:solidFill>
          <a:srgbClr val="0070C0"/>
        </a:solidFill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2.  </a:t>
          </a:r>
        </a:p>
        <a:p>
          <a:pPr>
            <a:lnSpc>
              <a:spcPct val="70000"/>
            </a:lnSpc>
          </a:pPr>
          <a:r>
            <a:rPr lang="hu-HU" dirty="0"/>
            <a:t>Forma</a:t>
          </a:r>
        </a:p>
      </dgm:t>
    </dgm:pt>
    <dgm:pt modelId="{21580C1E-DC6E-4C30-B214-B72CDA4E7D05}" type="parTrans" cxnId="{45EA5895-DB6C-4D20-A498-005C03D55333}">
      <dgm:prSet/>
      <dgm:spPr/>
      <dgm:t>
        <a:bodyPr/>
        <a:lstStyle/>
        <a:p>
          <a:endParaRPr lang="hu-HU"/>
        </a:p>
      </dgm:t>
    </dgm:pt>
    <dgm:pt modelId="{49B2E2E7-7BD2-49CF-9F78-A0211306CD79}" type="sibTrans" cxnId="{45EA5895-DB6C-4D20-A498-005C03D55333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F46DAD5C-57D6-4F1B-BD1B-B46725E14942}">
      <dgm:prSet phldrT="[Szöveg]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3.    </a:t>
          </a:r>
        </a:p>
        <a:p>
          <a:pPr>
            <a:lnSpc>
              <a:spcPct val="70000"/>
            </a:lnSpc>
          </a:pPr>
          <a:r>
            <a:rPr lang="hu-HU" dirty="0"/>
            <a:t>Stílus</a:t>
          </a:r>
          <a:r>
            <a:rPr lang="hu-HU" baseline="0" dirty="0"/>
            <a:t> </a:t>
          </a:r>
          <a:endParaRPr lang="hu-HU" dirty="0"/>
        </a:p>
      </dgm:t>
    </dgm:pt>
    <dgm:pt modelId="{74B92A04-A8E5-4C7B-852B-395349709607}" type="parTrans" cxnId="{3632C20C-A152-4B02-8879-B57EE7D3D901}">
      <dgm:prSet/>
      <dgm:spPr/>
      <dgm:t>
        <a:bodyPr/>
        <a:lstStyle/>
        <a:p>
          <a:endParaRPr lang="hu-HU"/>
        </a:p>
      </dgm:t>
    </dgm:pt>
    <dgm:pt modelId="{ECF40230-2F13-45DC-812F-F0D92E2C724E}" type="sibTrans" cxnId="{3632C20C-A152-4B02-8879-B57EE7D3D901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7D11AA8A-2FAC-4CB8-9EA9-6B34BA5813BC}">
      <dgm:prSet phldrT="[Szöveg]"/>
      <dgm:spPr>
        <a:solidFill>
          <a:srgbClr val="0070C0"/>
        </a:solidFill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1. </a:t>
          </a:r>
        </a:p>
        <a:p>
          <a:pPr>
            <a:lnSpc>
              <a:spcPct val="70000"/>
            </a:lnSpc>
          </a:pPr>
          <a:r>
            <a:rPr lang="hu-HU" dirty="0"/>
            <a:t>Tartalom</a:t>
          </a:r>
        </a:p>
      </dgm:t>
    </dgm:pt>
    <dgm:pt modelId="{928B84EE-B38F-4D76-8064-7A9E87953604}" type="sibTrans" cxnId="{028A8026-5694-413E-A6BC-0A58119E6DB9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4BBD2379-D330-452D-8C7F-FB4D52CD5438}" type="parTrans" cxnId="{028A8026-5694-413E-A6BC-0A58119E6DB9}">
      <dgm:prSet/>
      <dgm:spPr/>
      <dgm:t>
        <a:bodyPr/>
        <a:lstStyle/>
        <a:p>
          <a:endParaRPr lang="hu-HU"/>
        </a:p>
      </dgm:t>
    </dgm:pt>
    <dgm:pt modelId="{ECBBAFAB-EB75-7D4C-99EB-26235550B541}" type="pres">
      <dgm:prSet presAssocID="{AAF2DE1E-956A-4491-A863-EF52CA41806D}" presName="cycle" presStyleCnt="0">
        <dgm:presLayoutVars>
          <dgm:dir/>
          <dgm:resizeHandles val="exact"/>
        </dgm:presLayoutVars>
      </dgm:prSet>
      <dgm:spPr/>
    </dgm:pt>
    <dgm:pt modelId="{14CA057A-2A22-634E-BFC3-57341272E813}" type="pres">
      <dgm:prSet presAssocID="{7D11AA8A-2FAC-4CB8-9EA9-6B34BA5813BC}" presName="node" presStyleLbl="node1" presStyleIdx="0" presStyleCnt="3" custRadScaleRad="85064" custRadScaleInc="-856">
        <dgm:presLayoutVars>
          <dgm:bulletEnabled val="1"/>
        </dgm:presLayoutVars>
      </dgm:prSet>
      <dgm:spPr/>
    </dgm:pt>
    <dgm:pt modelId="{A68BCAC9-87FF-C64A-B542-BDDD0E2FB04F}" type="pres">
      <dgm:prSet presAssocID="{7D11AA8A-2FAC-4CB8-9EA9-6B34BA5813BC}" presName="spNode" presStyleCnt="0"/>
      <dgm:spPr/>
    </dgm:pt>
    <dgm:pt modelId="{266DF495-55FD-114C-B9EC-79E19FEB9BA0}" type="pres">
      <dgm:prSet presAssocID="{928B84EE-B38F-4D76-8064-7A9E87953604}" presName="sibTrans" presStyleLbl="sibTrans1D1" presStyleIdx="0" presStyleCnt="3"/>
      <dgm:spPr/>
    </dgm:pt>
    <dgm:pt modelId="{BA1A2658-F387-B54F-A74C-6D7042C51BEE}" type="pres">
      <dgm:prSet presAssocID="{3F03D984-B699-4BE0-8BD0-FB9F44F1769F}" presName="node" presStyleLbl="node1" presStyleIdx="1" presStyleCnt="3">
        <dgm:presLayoutVars>
          <dgm:bulletEnabled val="1"/>
        </dgm:presLayoutVars>
      </dgm:prSet>
      <dgm:spPr/>
    </dgm:pt>
    <dgm:pt modelId="{230E9A04-F9D1-2846-BFE2-A8C5CDB13238}" type="pres">
      <dgm:prSet presAssocID="{3F03D984-B699-4BE0-8BD0-FB9F44F1769F}" presName="spNode" presStyleCnt="0"/>
      <dgm:spPr/>
    </dgm:pt>
    <dgm:pt modelId="{7617900A-A445-F14D-8CD4-F9D59AAEA676}" type="pres">
      <dgm:prSet presAssocID="{49B2E2E7-7BD2-49CF-9F78-A0211306CD79}" presName="sibTrans" presStyleLbl="sibTrans1D1" presStyleIdx="1" presStyleCnt="3"/>
      <dgm:spPr/>
    </dgm:pt>
    <dgm:pt modelId="{2126B29E-7632-BB45-9508-769D9FFF3BA0}" type="pres">
      <dgm:prSet presAssocID="{F46DAD5C-57D6-4F1B-BD1B-B46725E14942}" presName="node" presStyleLbl="node1" presStyleIdx="2" presStyleCnt="3">
        <dgm:presLayoutVars>
          <dgm:bulletEnabled val="1"/>
        </dgm:presLayoutVars>
      </dgm:prSet>
      <dgm:spPr/>
    </dgm:pt>
    <dgm:pt modelId="{91541097-2EF4-154D-A883-E0268C04EF0E}" type="pres">
      <dgm:prSet presAssocID="{F46DAD5C-57D6-4F1B-BD1B-B46725E14942}" presName="spNode" presStyleCnt="0"/>
      <dgm:spPr/>
    </dgm:pt>
    <dgm:pt modelId="{3546D6EE-A8E9-8B4B-A764-D77208AFC243}" type="pres">
      <dgm:prSet presAssocID="{ECF40230-2F13-45DC-812F-F0D92E2C724E}" presName="sibTrans" presStyleLbl="sibTrans1D1" presStyleIdx="2" presStyleCnt="3"/>
      <dgm:spPr/>
    </dgm:pt>
  </dgm:ptLst>
  <dgm:cxnLst>
    <dgm:cxn modelId="{3632C20C-A152-4B02-8879-B57EE7D3D901}" srcId="{AAF2DE1E-956A-4491-A863-EF52CA41806D}" destId="{F46DAD5C-57D6-4F1B-BD1B-B46725E14942}" srcOrd="2" destOrd="0" parTransId="{74B92A04-A8E5-4C7B-852B-395349709607}" sibTransId="{ECF40230-2F13-45DC-812F-F0D92E2C724E}"/>
    <dgm:cxn modelId="{028A8026-5694-413E-A6BC-0A58119E6DB9}" srcId="{AAF2DE1E-956A-4491-A863-EF52CA41806D}" destId="{7D11AA8A-2FAC-4CB8-9EA9-6B34BA5813BC}" srcOrd="0" destOrd="0" parTransId="{4BBD2379-D330-452D-8C7F-FB4D52CD5438}" sibTransId="{928B84EE-B38F-4D76-8064-7A9E87953604}"/>
    <dgm:cxn modelId="{E21B883D-9735-BD4B-B6C5-77300F75082D}" type="presOf" srcId="{AAF2DE1E-956A-4491-A863-EF52CA41806D}" destId="{ECBBAFAB-EB75-7D4C-99EB-26235550B541}" srcOrd="0" destOrd="0" presId="urn:microsoft.com/office/officeart/2005/8/layout/cycle6"/>
    <dgm:cxn modelId="{2D7B897F-4A2F-ED43-BCA4-2C9A32601A50}" type="presOf" srcId="{928B84EE-B38F-4D76-8064-7A9E87953604}" destId="{266DF495-55FD-114C-B9EC-79E19FEB9BA0}" srcOrd="0" destOrd="0" presId="urn:microsoft.com/office/officeart/2005/8/layout/cycle6"/>
    <dgm:cxn modelId="{45EA5895-DB6C-4D20-A498-005C03D55333}" srcId="{AAF2DE1E-956A-4491-A863-EF52CA41806D}" destId="{3F03D984-B699-4BE0-8BD0-FB9F44F1769F}" srcOrd="1" destOrd="0" parTransId="{21580C1E-DC6E-4C30-B214-B72CDA4E7D05}" sibTransId="{49B2E2E7-7BD2-49CF-9F78-A0211306CD79}"/>
    <dgm:cxn modelId="{062F11A3-D81B-0340-8E73-94EFA4816513}" type="presOf" srcId="{7D11AA8A-2FAC-4CB8-9EA9-6B34BA5813BC}" destId="{14CA057A-2A22-634E-BFC3-57341272E813}" srcOrd="0" destOrd="0" presId="urn:microsoft.com/office/officeart/2005/8/layout/cycle6"/>
    <dgm:cxn modelId="{6F4C1AA5-8844-CA44-85FE-D543C23FECCF}" type="presOf" srcId="{49B2E2E7-7BD2-49CF-9F78-A0211306CD79}" destId="{7617900A-A445-F14D-8CD4-F9D59AAEA676}" srcOrd="0" destOrd="0" presId="urn:microsoft.com/office/officeart/2005/8/layout/cycle6"/>
    <dgm:cxn modelId="{2D6688BC-AF43-DA4D-9E06-5250C2E6667D}" type="presOf" srcId="{ECF40230-2F13-45DC-812F-F0D92E2C724E}" destId="{3546D6EE-A8E9-8B4B-A764-D77208AFC243}" srcOrd="0" destOrd="0" presId="urn:microsoft.com/office/officeart/2005/8/layout/cycle6"/>
    <dgm:cxn modelId="{CA11B2C0-88EA-EC47-BD7E-484E169FA2F0}" type="presOf" srcId="{F46DAD5C-57D6-4F1B-BD1B-B46725E14942}" destId="{2126B29E-7632-BB45-9508-769D9FFF3BA0}" srcOrd="0" destOrd="0" presId="urn:microsoft.com/office/officeart/2005/8/layout/cycle6"/>
    <dgm:cxn modelId="{3934BEE2-6D7A-2F42-8A89-A1340171559F}" type="presOf" srcId="{3F03D984-B699-4BE0-8BD0-FB9F44F1769F}" destId="{BA1A2658-F387-B54F-A74C-6D7042C51BEE}" srcOrd="0" destOrd="0" presId="urn:microsoft.com/office/officeart/2005/8/layout/cycle6"/>
    <dgm:cxn modelId="{70AE16A6-83E1-9940-982D-531566849E78}" type="presParOf" srcId="{ECBBAFAB-EB75-7D4C-99EB-26235550B541}" destId="{14CA057A-2A22-634E-BFC3-57341272E813}" srcOrd="0" destOrd="0" presId="urn:microsoft.com/office/officeart/2005/8/layout/cycle6"/>
    <dgm:cxn modelId="{3823F9DA-842B-5147-ACB9-018484498480}" type="presParOf" srcId="{ECBBAFAB-EB75-7D4C-99EB-26235550B541}" destId="{A68BCAC9-87FF-C64A-B542-BDDD0E2FB04F}" srcOrd="1" destOrd="0" presId="urn:microsoft.com/office/officeart/2005/8/layout/cycle6"/>
    <dgm:cxn modelId="{F8068D13-1B29-B442-894C-96A28F21E251}" type="presParOf" srcId="{ECBBAFAB-EB75-7D4C-99EB-26235550B541}" destId="{266DF495-55FD-114C-B9EC-79E19FEB9BA0}" srcOrd="2" destOrd="0" presId="urn:microsoft.com/office/officeart/2005/8/layout/cycle6"/>
    <dgm:cxn modelId="{AD9B2047-D7BA-B244-BB72-70D59A7510BE}" type="presParOf" srcId="{ECBBAFAB-EB75-7D4C-99EB-26235550B541}" destId="{BA1A2658-F387-B54F-A74C-6D7042C51BEE}" srcOrd="3" destOrd="0" presId="urn:microsoft.com/office/officeart/2005/8/layout/cycle6"/>
    <dgm:cxn modelId="{A21F5614-07B2-2E43-9DE0-F359F429A291}" type="presParOf" srcId="{ECBBAFAB-EB75-7D4C-99EB-26235550B541}" destId="{230E9A04-F9D1-2846-BFE2-A8C5CDB13238}" srcOrd="4" destOrd="0" presId="urn:microsoft.com/office/officeart/2005/8/layout/cycle6"/>
    <dgm:cxn modelId="{C1E56477-84DF-B643-9025-3DAD2CE7BC91}" type="presParOf" srcId="{ECBBAFAB-EB75-7D4C-99EB-26235550B541}" destId="{7617900A-A445-F14D-8CD4-F9D59AAEA676}" srcOrd="5" destOrd="0" presId="urn:microsoft.com/office/officeart/2005/8/layout/cycle6"/>
    <dgm:cxn modelId="{1218EE35-2365-7D47-B0A3-EF2C29C875A5}" type="presParOf" srcId="{ECBBAFAB-EB75-7D4C-99EB-26235550B541}" destId="{2126B29E-7632-BB45-9508-769D9FFF3BA0}" srcOrd="6" destOrd="0" presId="urn:microsoft.com/office/officeart/2005/8/layout/cycle6"/>
    <dgm:cxn modelId="{7E1A95C1-5A79-AB44-B52B-B2D755DC7841}" type="presParOf" srcId="{ECBBAFAB-EB75-7D4C-99EB-26235550B541}" destId="{91541097-2EF4-154D-A883-E0268C04EF0E}" srcOrd="7" destOrd="0" presId="urn:microsoft.com/office/officeart/2005/8/layout/cycle6"/>
    <dgm:cxn modelId="{0C5F1590-02A2-EC47-BFC4-28E48E2E1625}" type="presParOf" srcId="{ECBBAFAB-EB75-7D4C-99EB-26235550B541}" destId="{3546D6EE-A8E9-8B4B-A764-D77208AFC243}" srcOrd="8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F2DE1E-956A-4491-A863-EF52CA41806D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F03D984-B699-4BE0-8BD0-FB9F44F1769F}">
      <dgm:prSet phldrT="[Szöveg]"/>
      <dgm:spPr>
        <a:solidFill>
          <a:srgbClr val="0070C0"/>
        </a:solidFill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2.  </a:t>
          </a:r>
        </a:p>
        <a:p>
          <a:pPr>
            <a:lnSpc>
              <a:spcPct val="70000"/>
            </a:lnSpc>
          </a:pPr>
          <a:r>
            <a:rPr lang="hu-HU" dirty="0"/>
            <a:t>Forma</a:t>
          </a:r>
        </a:p>
      </dgm:t>
    </dgm:pt>
    <dgm:pt modelId="{21580C1E-DC6E-4C30-B214-B72CDA4E7D05}" type="parTrans" cxnId="{45EA5895-DB6C-4D20-A498-005C03D55333}">
      <dgm:prSet/>
      <dgm:spPr/>
      <dgm:t>
        <a:bodyPr/>
        <a:lstStyle/>
        <a:p>
          <a:endParaRPr lang="hu-HU"/>
        </a:p>
      </dgm:t>
    </dgm:pt>
    <dgm:pt modelId="{49B2E2E7-7BD2-49CF-9F78-A0211306CD79}" type="sibTrans" cxnId="{45EA5895-DB6C-4D20-A498-005C03D55333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F46DAD5C-57D6-4F1B-BD1B-B46725E14942}">
      <dgm:prSet phldrT="[Szöveg]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3.    </a:t>
          </a:r>
        </a:p>
        <a:p>
          <a:pPr>
            <a:lnSpc>
              <a:spcPct val="70000"/>
            </a:lnSpc>
          </a:pPr>
          <a:r>
            <a:rPr lang="hu-HU" dirty="0"/>
            <a:t>Stílus</a:t>
          </a:r>
          <a:r>
            <a:rPr lang="hu-HU" baseline="0" dirty="0"/>
            <a:t> </a:t>
          </a:r>
          <a:endParaRPr lang="hu-HU" dirty="0"/>
        </a:p>
      </dgm:t>
    </dgm:pt>
    <dgm:pt modelId="{74B92A04-A8E5-4C7B-852B-395349709607}" type="parTrans" cxnId="{3632C20C-A152-4B02-8879-B57EE7D3D901}">
      <dgm:prSet/>
      <dgm:spPr/>
      <dgm:t>
        <a:bodyPr/>
        <a:lstStyle/>
        <a:p>
          <a:endParaRPr lang="hu-HU"/>
        </a:p>
      </dgm:t>
    </dgm:pt>
    <dgm:pt modelId="{ECF40230-2F13-45DC-812F-F0D92E2C724E}" type="sibTrans" cxnId="{3632C20C-A152-4B02-8879-B57EE7D3D901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7D11AA8A-2FAC-4CB8-9EA9-6B34BA5813BC}">
      <dgm:prSet phldrT="[Szöveg]"/>
      <dgm:spPr>
        <a:solidFill>
          <a:srgbClr val="0070C0"/>
        </a:solidFill>
      </dgm:spPr>
      <dgm:t>
        <a:bodyPr/>
        <a:lstStyle/>
        <a:p>
          <a:pPr>
            <a:lnSpc>
              <a:spcPct val="70000"/>
            </a:lnSpc>
          </a:pPr>
          <a:r>
            <a:rPr lang="hu-HU" dirty="0"/>
            <a:t>1. </a:t>
          </a:r>
        </a:p>
        <a:p>
          <a:pPr>
            <a:lnSpc>
              <a:spcPct val="70000"/>
            </a:lnSpc>
          </a:pPr>
          <a:r>
            <a:rPr lang="hu-HU" dirty="0"/>
            <a:t>Tartalom</a:t>
          </a:r>
        </a:p>
      </dgm:t>
    </dgm:pt>
    <dgm:pt modelId="{928B84EE-B38F-4D76-8064-7A9E87953604}" type="sibTrans" cxnId="{028A8026-5694-413E-A6BC-0A58119E6DB9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4BBD2379-D330-452D-8C7F-FB4D52CD5438}" type="parTrans" cxnId="{028A8026-5694-413E-A6BC-0A58119E6DB9}">
      <dgm:prSet/>
      <dgm:spPr/>
      <dgm:t>
        <a:bodyPr/>
        <a:lstStyle/>
        <a:p>
          <a:endParaRPr lang="hu-HU"/>
        </a:p>
      </dgm:t>
    </dgm:pt>
    <dgm:pt modelId="{ECBBAFAB-EB75-7D4C-99EB-26235550B541}" type="pres">
      <dgm:prSet presAssocID="{AAF2DE1E-956A-4491-A863-EF52CA41806D}" presName="cycle" presStyleCnt="0">
        <dgm:presLayoutVars>
          <dgm:dir/>
          <dgm:resizeHandles val="exact"/>
        </dgm:presLayoutVars>
      </dgm:prSet>
      <dgm:spPr/>
    </dgm:pt>
    <dgm:pt modelId="{14CA057A-2A22-634E-BFC3-57341272E813}" type="pres">
      <dgm:prSet presAssocID="{7D11AA8A-2FAC-4CB8-9EA9-6B34BA5813BC}" presName="node" presStyleLbl="node1" presStyleIdx="0" presStyleCnt="3" custRadScaleRad="85064" custRadScaleInc="-856">
        <dgm:presLayoutVars>
          <dgm:bulletEnabled val="1"/>
        </dgm:presLayoutVars>
      </dgm:prSet>
      <dgm:spPr/>
    </dgm:pt>
    <dgm:pt modelId="{A68BCAC9-87FF-C64A-B542-BDDD0E2FB04F}" type="pres">
      <dgm:prSet presAssocID="{7D11AA8A-2FAC-4CB8-9EA9-6B34BA5813BC}" presName="spNode" presStyleCnt="0"/>
      <dgm:spPr/>
    </dgm:pt>
    <dgm:pt modelId="{266DF495-55FD-114C-B9EC-79E19FEB9BA0}" type="pres">
      <dgm:prSet presAssocID="{928B84EE-B38F-4D76-8064-7A9E87953604}" presName="sibTrans" presStyleLbl="sibTrans1D1" presStyleIdx="0" presStyleCnt="3"/>
      <dgm:spPr/>
    </dgm:pt>
    <dgm:pt modelId="{BA1A2658-F387-B54F-A74C-6D7042C51BEE}" type="pres">
      <dgm:prSet presAssocID="{3F03D984-B699-4BE0-8BD0-FB9F44F1769F}" presName="node" presStyleLbl="node1" presStyleIdx="1" presStyleCnt="3">
        <dgm:presLayoutVars>
          <dgm:bulletEnabled val="1"/>
        </dgm:presLayoutVars>
      </dgm:prSet>
      <dgm:spPr/>
    </dgm:pt>
    <dgm:pt modelId="{230E9A04-F9D1-2846-BFE2-A8C5CDB13238}" type="pres">
      <dgm:prSet presAssocID="{3F03D984-B699-4BE0-8BD0-FB9F44F1769F}" presName="spNode" presStyleCnt="0"/>
      <dgm:spPr/>
    </dgm:pt>
    <dgm:pt modelId="{7617900A-A445-F14D-8CD4-F9D59AAEA676}" type="pres">
      <dgm:prSet presAssocID="{49B2E2E7-7BD2-49CF-9F78-A0211306CD79}" presName="sibTrans" presStyleLbl="sibTrans1D1" presStyleIdx="1" presStyleCnt="3"/>
      <dgm:spPr/>
    </dgm:pt>
    <dgm:pt modelId="{2126B29E-7632-BB45-9508-769D9FFF3BA0}" type="pres">
      <dgm:prSet presAssocID="{F46DAD5C-57D6-4F1B-BD1B-B46725E14942}" presName="node" presStyleLbl="node1" presStyleIdx="2" presStyleCnt="3">
        <dgm:presLayoutVars>
          <dgm:bulletEnabled val="1"/>
        </dgm:presLayoutVars>
      </dgm:prSet>
      <dgm:spPr/>
    </dgm:pt>
    <dgm:pt modelId="{91541097-2EF4-154D-A883-E0268C04EF0E}" type="pres">
      <dgm:prSet presAssocID="{F46DAD5C-57D6-4F1B-BD1B-B46725E14942}" presName="spNode" presStyleCnt="0"/>
      <dgm:spPr/>
    </dgm:pt>
    <dgm:pt modelId="{3546D6EE-A8E9-8B4B-A764-D77208AFC243}" type="pres">
      <dgm:prSet presAssocID="{ECF40230-2F13-45DC-812F-F0D92E2C724E}" presName="sibTrans" presStyleLbl="sibTrans1D1" presStyleIdx="2" presStyleCnt="3"/>
      <dgm:spPr/>
    </dgm:pt>
  </dgm:ptLst>
  <dgm:cxnLst>
    <dgm:cxn modelId="{3632C20C-A152-4B02-8879-B57EE7D3D901}" srcId="{AAF2DE1E-956A-4491-A863-EF52CA41806D}" destId="{F46DAD5C-57D6-4F1B-BD1B-B46725E14942}" srcOrd="2" destOrd="0" parTransId="{74B92A04-A8E5-4C7B-852B-395349709607}" sibTransId="{ECF40230-2F13-45DC-812F-F0D92E2C724E}"/>
    <dgm:cxn modelId="{028A8026-5694-413E-A6BC-0A58119E6DB9}" srcId="{AAF2DE1E-956A-4491-A863-EF52CA41806D}" destId="{7D11AA8A-2FAC-4CB8-9EA9-6B34BA5813BC}" srcOrd="0" destOrd="0" parTransId="{4BBD2379-D330-452D-8C7F-FB4D52CD5438}" sibTransId="{928B84EE-B38F-4D76-8064-7A9E87953604}"/>
    <dgm:cxn modelId="{E21B883D-9735-BD4B-B6C5-77300F75082D}" type="presOf" srcId="{AAF2DE1E-956A-4491-A863-EF52CA41806D}" destId="{ECBBAFAB-EB75-7D4C-99EB-26235550B541}" srcOrd="0" destOrd="0" presId="urn:microsoft.com/office/officeart/2005/8/layout/cycle6"/>
    <dgm:cxn modelId="{2D7B897F-4A2F-ED43-BCA4-2C9A32601A50}" type="presOf" srcId="{928B84EE-B38F-4D76-8064-7A9E87953604}" destId="{266DF495-55FD-114C-B9EC-79E19FEB9BA0}" srcOrd="0" destOrd="0" presId="urn:microsoft.com/office/officeart/2005/8/layout/cycle6"/>
    <dgm:cxn modelId="{45EA5895-DB6C-4D20-A498-005C03D55333}" srcId="{AAF2DE1E-956A-4491-A863-EF52CA41806D}" destId="{3F03D984-B699-4BE0-8BD0-FB9F44F1769F}" srcOrd="1" destOrd="0" parTransId="{21580C1E-DC6E-4C30-B214-B72CDA4E7D05}" sibTransId="{49B2E2E7-7BD2-49CF-9F78-A0211306CD79}"/>
    <dgm:cxn modelId="{062F11A3-D81B-0340-8E73-94EFA4816513}" type="presOf" srcId="{7D11AA8A-2FAC-4CB8-9EA9-6B34BA5813BC}" destId="{14CA057A-2A22-634E-BFC3-57341272E813}" srcOrd="0" destOrd="0" presId="urn:microsoft.com/office/officeart/2005/8/layout/cycle6"/>
    <dgm:cxn modelId="{6F4C1AA5-8844-CA44-85FE-D543C23FECCF}" type="presOf" srcId="{49B2E2E7-7BD2-49CF-9F78-A0211306CD79}" destId="{7617900A-A445-F14D-8CD4-F9D59AAEA676}" srcOrd="0" destOrd="0" presId="urn:microsoft.com/office/officeart/2005/8/layout/cycle6"/>
    <dgm:cxn modelId="{2D6688BC-AF43-DA4D-9E06-5250C2E6667D}" type="presOf" srcId="{ECF40230-2F13-45DC-812F-F0D92E2C724E}" destId="{3546D6EE-A8E9-8B4B-A764-D77208AFC243}" srcOrd="0" destOrd="0" presId="urn:microsoft.com/office/officeart/2005/8/layout/cycle6"/>
    <dgm:cxn modelId="{CA11B2C0-88EA-EC47-BD7E-484E169FA2F0}" type="presOf" srcId="{F46DAD5C-57D6-4F1B-BD1B-B46725E14942}" destId="{2126B29E-7632-BB45-9508-769D9FFF3BA0}" srcOrd="0" destOrd="0" presId="urn:microsoft.com/office/officeart/2005/8/layout/cycle6"/>
    <dgm:cxn modelId="{3934BEE2-6D7A-2F42-8A89-A1340171559F}" type="presOf" srcId="{3F03D984-B699-4BE0-8BD0-FB9F44F1769F}" destId="{BA1A2658-F387-B54F-A74C-6D7042C51BEE}" srcOrd="0" destOrd="0" presId="urn:microsoft.com/office/officeart/2005/8/layout/cycle6"/>
    <dgm:cxn modelId="{70AE16A6-83E1-9940-982D-531566849E78}" type="presParOf" srcId="{ECBBAFAB-EB75-7D4C-99EB-26235550B541}" destId="{14CA057A-2A22-634E-BFC3-57341272E813}" srcOrd="0" destOrd="0" presId="urn:microsoft.com/office/officeart/2005/8/layout/cycle6"/>
    <dgm:cxn modelId="{3823F9DA-842B-5147-ACB9-018484498480}" type="presParOf" srcId="{ECBBAFAB-EB75-7D4C-99EB-26235550B541}" destId="{A68BCAC9-87FF-C64A-B542-BDDD0E2FB04F}" srcOrd="1" destOrd="0" presId="urn:microsoft.com/office/officeart/2005/8/layout/cycle6"/>
    <dgm:cxn modelId="{F8068D13-1B29-B442-894C-96A28F21E251}" type="presParOf" srcId="{ECBBAFAB-EB75-7D4C-99EB-26235550B541}" destId="{266DF495-55FD-114C-B9EC-79E19FEB9BA0}" srcOrd="2" destOrd="0" presId="urn:microsoft.com/office/officeart/2005/8/layout/cycle6"/>
    <dgm:cxn modelId="{AD9B2047-D7BA-B244-BB72-70D59A7510BE}" type="presParOf" srcId="{ECBBAFAB-EB75-7D4C-99EB-26235550B541}" destId="{BA1A2658-F387-B54F-A74C-6D7042C51BEE}" srcOrd="3" destOrd="0" presId="urn:microsoft.com/office/officeart/2005/8/layout/cycle6"/>
    <dgm:cxn modelId="{A21F5614-07B2-2E43-9DE0-F359F429A291}" type="presParOf" srcId="{ECBBAFAB-EB75-7D4C-99EB-26235550B541}" destId="{230E9A04-F9D1-2846-BFE2-A8C5CDB13238}" srcOrd="4" destOrd="0" presId="urn:microsoft.com/office/officeart/2005/8/layout/cycle6"/>
    <dgm:cxn modelId="{C1E56477-84DF-B643-9025-3DAD2CE7BC91}" type="presParOf" srcId="{ECBBAFAB-EB75-7D4C-99EB-26235550B541}" destId="{7617900A-A445-F14D-8CD4-F9D59AAEA676}" srcOrd="5" destOrd="0" presId="urn:microsoft.com/office/officeart/2005/8/layout/cycle6"/>
    <dgm:cxn modelId="{1218EE35-2365-7D47-B0A3-EF2C29C875A5}" type="presParOf" srcId="{ECBBAFAB-EB75-7D4C-99EB-26235550B541}" destId="{2126B29E-7632-BB45-9508-769D9FFF3BA0}" srcOrd="6" destOrd="0" presId="urn:microsoft.com/office/officeart/2005/8/layout/cycle6"/>
    <dgm:cxn modelId="{7E1A95C1-5A79-AB44-B52B-B2D755DC7841}" type="presParOf" srcId="{ECBBAFAB-EB75-7D4C-99EB-26235550B541}" destId="{91541097-2EF4-154D-A883-E0268C04EF0E}" srcOrd="7" destOrd="0" presId="urn:microsoft.com/office/officeart/2005/8/layout/cycle6"/>
    <dgm:cxn modelId="{0C5F1590-02A2-EC47-BFC4-28E48E2E1625}" type="presParOf" srcId="{ECBBAFAB-EB75-7D4C-99EB-26235550B541}" destId="{3546D6EE-A8E9-8B4B-A764-D77208AFC243}" srcOrd="8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51DF7E-024E-1040-AC50-FDCD01A298CA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BC52D17-DF97-9849-B460-50FEAC573050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FESZTELEN ELŐADÓ tréning</a:t>
          </a:r>
        </a:p>
      </dgm:t>
    </dgm:pt>
    <dgm:pt modelId="{9E31668F-3C7C-724B-BC1B-97A1E11BE003}" type="parTrans" cxnId="{8EC03266-8612-EB4C-9685-1BD92A456ED4}">
      <dgm:prSet/>
      <dgm:spPr/>
      <dgm:t>
        <a:bodyPr/>
        <a:lstStyle/>
        <a:p>
          <a:endParaRPr lang="hu-HU"/>
        </a:p>
      </dgm:t>
    </dgm:pt>
    <dgm:pt modelId="{57A7E8F2-2247-D249-B7EA-E3E169F72083}" type="sibTrans" cxnId="{8EC03266-8612-EB4C-9685-1BD92A456ED4}">
      <dgm:prSet/>
      <dgm:spPr/>
      <dgm:t>
        <a:bodyPr/>
        <a:lstStyle/>
        <a:p>
          <a:endParaRPr lang="hu-HU"/>
        </a:p>
      </dgm:t>
    </dgm:pt>
    <dgm:pt modelId="{FB4D809C-54CC-CD45-8A2A-B070A23AF3F5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Prezentációs mestertréning és Haladó tréningek</a:t>
          </a:r>
        </a:p>
      </dgm:t>
    </dgm:pt>
    <dgm:pt modelId="{35E88778-DD16-AD4C-81FE-8D7C6CE48014}" type="parTrans" cxnId="{19F1AD19-7D57-2E49-8FCC-34C68A745C61}">
      <dgm:prSet/>
      <dgm:spPr/>
      <dgm:t>
        <a:bodyPr/>
        <a:lstStyle/>
        <a:p>
          <a:endParaRPr lang="hu-HU"/>
        </a:p>
      </dgm:t>
    </dgm:pt>
    <dgm:pt modelId="{F380290B-7799-D74A-89FB-23F19AB96D22}" type="sibTrans" cxnId="{19F1AD19-7D57-2E49-8FCC-34C68A745C61}">
      <dgm:prSet/>
      <dgm:spPr/>
      <dgm:t>
        <a:bodyPr/>
        <a:lstStyle/>
        <a:p>
          <a:endParaRPr lang="hu-HU"/>
        </a:p>
      </dgm:t>
    </dgm:pt>
    <dgm:pt modelId="{D511C17E-3E76-7347-8547-AD4ECDBBB787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ELŐADÓI AKADÉMIA képzés </a:t>
          </a:r>
        </a:p>
      </dgm:t>
    </dgm:pt>
    <dgm:pt modelId="{99513212-0ADC-6347-8513-2C7826EFCA3C}" type="parTrans" cxnId="{CC761547-FE32-B04B-8AD3-3425F5710FC0}">
      <dgm:prSet/>
      <dgm:spPr/>
      <dgm:t>
        <a:bodyPr/>
        <a:lstStyle/>
        <a:p>
          <a:endParaRPr lang="hu-HU"/>
        </a:p>
      </dgm:t>
    </dgm:pt>
    <dgm:pt modelId="{F2781FA4-641D-1449-A07E-84CA8E78F305}" type="sibTrans" cxnId="{CC761547-FE32-B04B-8AD3-3425F5710FC0}">
      <dgm:prSet/>
      <dgm:spPr/>
      <dgm:t>
        <a:bodyPr/>
        <a:lstStyle/>
        <a:p>
          <a:endParaRPr lang="hu-HU"/>
        </a:p>
      </dgm:t>
    </dgm:pt>
    <dgm:pt modelId="{7B46EDB8-3640-4F4B-A3D1-085EABCBEA7F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Felsővezetői csapatok, 1-4 fővel </a:t>
          </a:r>
        </a:p>
      </dgm:t>
    </dgm:pt>
    <dgm:pt modelId="{E3DCDB89-C13F-2E4F-A9E5-3E59D9C11B32}" type="parTrans" cxnId="{37E58F4E-2771-F747-B95A-22939491ABC8}">
      <dgm:prSet/>
      <dgm:spPr/>
      <dgm:t>
        <a:bodyPr/>
        <a:lstStyle/>
        <a:p>
          <a:endParaRPr lang="hu-HU"/>
        </a:p>
      </dgm:t>
    </dgm:pt>
    <dgm:pt modelId="{08A43B91-F4E2-774A-A344-76D6EC6D5CA3}" type="sibTrans" cxnId="{37E58F4E-2771-F747-B95A-22939491ABC8}">
      <dgm:prSet/>
      <dgm:spPr/>
      <dgm:t>
        <a:bodyPr/>
        <a:lstStyle/>
        <a:p>
          <a:endParaRPr lang="hu-HU"/>
        </a:p>
      </dgm:t>
    </dgm:pt>
    <dgm:pt modelId="{0599CF51-2F4C-604D-BAE4-7377FB0BF89D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Elérhető: </a:t>
          </a:r>
          <a:r>
            <a:rPr lang="hu-HU" dirty="0">
              <a:latin typeface="Candara" panose="020E0502030303020204" pitchFamily="34" charset="0"/>
              <a:hlinkClick xmlns:r="http://schemas.openxmlformats.org/officeDocument/2006/relationships" r:id="rId1"/>
            </a:rPr>
            <a:t>https://feszteleneloado.drprezi.hu/</a:t>
          </a:r>
          <a:endParaRPr lang="hu-HU" dirty="0">
            <a:latin typeface="Candara" panose="020E0502030303020204" pitchFamily="34" charset="0"/>
          </a:endParaRPr>
        </a:p>
      </dgm:t>
    </dgm:pt>
    <dgm:pt modelId="{1E776F6F-1639-EC48-AF0E-E54C1AC02E79}" type="parTrans" cxnId="{C05D0B95-0A3D-264A-A5BD-81B73337F6D5}">
      <dgm:prSet/>
      <dgm:spPr/>
      <dgm:t>
        <a:bodyPr/>
        <a:lstStyle/>
        <a:p>
          <a:endParaRPr lang="hu-HU"/>
        </a:p>
      </dgm:t>
    </dgm:pt>
    <dgm:pt modelId="{B9E36D4E-AF27-BF41-92E6-F64CE2AB49CD}" type="sibTrans" cxnId="{C05D0B95-0A3D-264A-A5BD-81B73337F6D5}">
      <dgm:prSet/>
      <dgm:spPr/>
      <dgm:t>
        <a:bodyPr/>
        <a:lstStyle/>
        <a:p>
          <a:endParaRPr lang="hu-HU"/>
        </a:p>
      </dgm:t>
    </dgm:pt>
    <dgm:pt modelId="{06113D95-5C5A-8148-A06F-0CD553A082E3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Elnyújtott tanulás (2 órás etapok, 2 hetente) </a:t>
          </a:r>
        </a:p>
      </dgm:t>
    </dgm:pt>
    <dgm:pt modelId="{8DA219C2-5CB1-6540-B71E-CE8E05DDE057}" type="parTrans" cxnId="{F43D995D-36CD-2F41-8288-E8F0E30D4A82}">
      <dgm:prSet/>
      <dgm:spPr/>
      <dgm:t>
        <a:bodyPr/>
        <a:lstStyle/>
        <a:p>
          <a:endParaRPr lang="hu-HU"/>
        </a:p>
      </dgm:t>
    </dgm:pt>
    <dgm:pt modelId="{C40184C7-BC12-4B44-814B-67DE79952967}" type="sibTrans" cxnId="{F43D995D-36CD-2F41-8288-E8F0E30D4A82}">
      <dgm:prSet/>
      <dgm:spPr/>
      <dgm:t>
        <a:bodyPr/>
        <a:lstStyle/>
        <a:p>
          <a:endParaRPr lang="hu-HU"/>
        </a:p>
      </dgm:t>
    </dgm:pt>
    <dgm:pt modelId="{C1529596-2940-B742-AE9F-7EF7D519EB9D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KONFERENCIA/ELŐADÁS felkészítés</a:t>
          </a:r>
        </a:p>
      </dgm:t>
    </dgm:pt>
    <dgm:pt modelId="{96F19BFC-EF60-8744-8878-63125AEAE056}" type="parTrans" cxnId="{243947E5-2B6D-9244-9424-FDC55F7FC634}">
      <dgm:prSet/>
      <dgm:spPr/>
      <dgm:t>
        <a:bodyPr/>
        <a:lstStyle/>
        <a:p>
          <a:endParaRPr lang="hu-HU"/>
        </a:p>
      </dgm:t>
    </dgm:pt>
    <dgm:pt modelId="{1F163898-CBFB-B640-9E85-16265C9714BB}" type="sibTrans" cxnId="{243947E5-2B6D-9244-9424-FDC55F7FC634}">
      <dgm:prSet/>
      <dgm:spPr/>
      <dgm:t>
        <a:bodyPr/>
        <a:lstStyle/>
        <a:p>
          <a:endParaRPr lang="hu-HU"/>
        </a:p>
      </dgm:t>
    </dgm:pt>
    <dgm:pt modelId="{877C332C-061D-CD42-80F6-36F2328B1825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Előadás előtt 30-40 nappal </a:t>
          </a:r>
        </a:p>
      </dgm:t>
    </dgm:pt>
    <dgm:pt modelId="{7CB3DF3D-6128-FF40-9BED-BC607E4E134D}" type="parTrans" cxnId="{FFF93508-2748-814E-839F-FC30A1844022}">
      <dgm:prSet/>
      <dgm:spPr/>
      <dgm:t>
        <a:bodyPr/>
        <a:lstStyle/>
        <a:p>
          <a:endParaRPr lang="hu-HU"/>
        </a:p>
      </dgm:t>
    </dgm:pt>
    <dgm:pt modelId="{0500D757-117C-914C-8895-A044BDFD6265}" type="sibTrans" cxnId="{FFF93508-2748-814E-839F-FC30A1844022}">
      <dgm:prSet/>
      <dgm:spPr/>
      <dgm:t>
        <a:bodyPr/>
        <a:lstStyle/>
        <a:p>
          <a:endParaRPr lang="hu-HU"/>
        </a:p>
      </dgm:t>
    </dgm:pt>
    <dgm:pt modelId="{90B0DB2A-A3F9-C14E-8DE0-F4E67365508C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2x3 vagy 2x4 alkalom</a:t>
          </a:r>
        </a:p>
      </dgm:t>
    </dgm:pt>
    <dgm:pt modelId="{AF01C73D-FEFD-4140-B7B0-E205829ACADB}" type="parTrans" cxnId="{DF5EAD14-F9CA-9F42-9168-F0FC57F5CA46}">
      <dgm:prSet/>
      <dgm:spPr/>
      <dgm:t>
        <a:bodyPr/>
        <a:lstStyle/>
        <a:p>
          <a:endParaRPr lang="hu-HU"/>
        </a:p>
      </dgm:t>
    </dgm:pt>
    <dgm:pt modelId="{DE92F685-ACB5-984D-B633-AC79578595B5}" type="sibTrans" cxnId="{DF5EAD14-F9CA-9F42-9168-F0FC57F5CA46}">
      <dgm:prSet/>
      <dgm:spPr/>
      <dgm:t>
        <a:bodyPr/>
        <a:lstStyle/>
        <a:p>
          <a:endParaRPr lang="hu-HU"/>
        </a:p>
      </dgm:t>
    </dgm:pt>
    <dgm:pt modelId="{D090E773-E9E1-9C45-AB5A-44EBFBBBB594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ELŐADÓI KARAKTERFEJLESZTÉS</a:t>
          </a:r>
        </a:p>
      </dgm:t>
    </dgm:pt>
    <dgm:pt modelId="{CFF32881-72E0-2E46-B06A-850F24F2EF2D}" type="parTrans" cxnId="{B14E24DF-EDBD-9146-9920-385C88EEBA80}">
      <dgm:prSet/>
      <dgm:spPr/>
      <dgm:t>
        <a:bodyPr/>
        <a:lstStyle/>
        <a:p>
          <a:endParaRPr lang="hu-HU"/>
        </a:p>
      </dgm:t>
    </dgm:pt>
    <dgm:pt modelId="{3B0D680F-8EA4-4B49-A771-B5B10E443495}" type="sibTrans" cxnId="{B14E24DF-EDBD-9146-9920-385C88EEBA80}">
      <dgm:prSet/>
      <dgm:spPr/>
      <dgm:t>
        <a:bodyPr/>
        <a:lstStyle/>
        <a:p>
          <a:endParaRPr lang="hu-HU"/>
        </a:p>
      </dgm:t>
    </dgm:pt>
    <dgm:pt modelId="{F65E83B3-2E31-0241-A57D-5C4C4830B883}">
      <dgm:prSet phldrT="[Szöveg]"/>
      <dgm:spPr/>
      <dgm:t>
        <a:bodyPr/>
        <a:lstStyle/>
        <a:p>
          <a:r>
            <a:rPr lang="hu-HU" dirty="0">
              <a:latin typeface="Candara" panose="020E0502030303020204" pitchFamily="34" charset="0"/>
            </a:rPr>
            <a:t>Csak haladó beszélőknek, saját előadói stílus kialakítása </a:t>
          </a:r>
        </a:p>
      </dgm:t>
    </dgm:pt>
    <dgm:pt modelId="{4F5DF56E-73DD-9441-A218-6754F86A55AF}" type="parTrans" cxnId="{F0EA564B-4CCF-F846-8E52-11C7A5DFC9BC}">
      <dgm:prSet/>
      <dgm:spPr/>
      <dgm:t>
        <a:bodyPr/>
        <a:lstStyle/>
        <a:p>
          <a:endParaRPr lang="hu-HU"/>
        </a:p>
      </dgm:t>
    </dgm:pt>
    <dgm:pt modelId="{120CE4A5-145C-9F4B-B16A-991DEDFF873F}" type="sibTrans" cxnId="{F0EA564B-4CCF-F846-8E52-11C7A5DFC9BC}">
      <dgm:prSet/>
      <dgm:spPr/>
      <dgm:t>
        <a:bodyPr/>
        <a:lstStyle/>
        <a:p>
          <a:endParaRPr lang="hu-HU"/>
        </a:p>
      </dgm:t>
    </dgm:pt>
    <dgm:pt modelId="{C410D4E0-9429-B849-8E25-CE044F746AD5}" type="pres">
      <dgm:prSet presAssocID="{D051DF7E-024E-1040-AC50-FDCD01A298CA}" presName="linear" presStyleCnt="0">
        <dgm:presLayoutVars>
          <dgm:animLvl val="lvl"/>
          <dgm:resizeHandles val="exact"/>
        </dgm:presLayoutVars>
      </dgm:prSet>
      <dgm:spPr/>
    </dgm:pt>
    <dgm:pt modelId="{1FCED905-2775-2B40-B9F8-EDF38D92AB3F}" type="pres">
      <dgm:prSet presAssocID="{DBC52D17-DF97-9849-B460-50FEAC5730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E6E7BE-F696-2C40-BD39-85905C3453CE}" type="pres">
      <dgm:prSet presAssocID="{DBC52D17-DF97-9849-B460-50FEAC573050}" presName="childText" presStyleLbl="revTx" presStyleIdx="0" presStyleCnt="4">
        <dgm:presLayoutVars>
          <dgm:bulletEnabled val="1"/>
        </dgm:presLayoutVars>
      </dgm:prSet>
      <dgm:spPr/>
    </dgm:pt>
    <dgm:pt modelId="{10678254-3222-D148-97C5-C431F48B01EB}" type="pres">
      <dgm:prSet presAssocID="{D511C17E-3E76-7347-8547-AD4ECDBBB7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416A0B-A17C-F645-A71C-5B4C51214E24}" type="pres">
      <dgm:prSet presAssocID="{D511C17E-3E76-7347-8547-AD4ECDBBB787}" presName="childText" presStyleLbl="revTx" presStyleIdx="1" presStyleCnt="4">
        <dgm:presLayoutVars>
          <dgm:bulletEnabled val="1"/>
        </dgm:presLayoutVars>
      </dgm:prSet>
      <dgm:spPr/>
    </dgm:pt>
    <dgm:pt modelId="{FF6C6581-69F9-0646-961A-6835AABC22E0}" type="pres">
      <dgm:prSet presAssocID="{C1529596-2940-B742-AE9F-7EF7D519EB9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BFD191B-28DB-A943-AEDF-82D2FD721548}" type="pres">
      <dgm:prSet presAssocID="{C1529596-2940-B742-AE9F-7EF7D519EB9D}" presName="childText" presStyleLbl="revTx" presStyleIdx="2" presStyleCnt="4">
        <dgm:presLayoutVars>
          <dgm:bulletEnabled val="1"/>
        </dgm:presLayoutVars>
      </dgm:prSet>
      <dgm:spPr/>
    </dgm:pt>
    <dgm:pt modelId="{A5E7D076-C262-0E4D-B00F-521833C7B560}" type="pres">
      <dgm:prSet presAssocID="{D090E773-E9E1-9C45-AB5A-44EBFBBBB59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E00A098-E214-7E43-AE20-18380D2C7AC7}" type="pres">
      <dgm:prSet presAssocID="{D090E773-E9E1-9C45-AB5A-44EBFBBBB59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FF93508-2748-814E-839F-FC30A1844022}" srcId="{C1529596-2940-B742-AE9F-7EF7D519EB9D}" destId="{877C332C-061D-CD42-80F6-36F2328B1825}" srcOrd="0" destOrd="0" parTransId="{7CB3DF3D-6128-FF40-9BED-BC607E4E134D}" sibTransId="{0500D757-117C-914C-8895-A044BDFD6265}"/>
    <dgm:cxn modelId="{DF5EAD14-F9CA-9F42-9168-F0FC57F5CA46}" srcId="{C1529596-2940-B742-AE9F-7EF7D519EB9D}" destId="{90B0DB2A-A3F9-C14E-8DE0-F4E67365508C}" srcOrd="1" destOrd="0" parTransId="{AF01C73D-FEFD-4140-B7B0-E205829ACADB}" sibTransId="{DE92F685-ACB5-984D-B633-AC79578595B5}"/>
    <dgm:cxn modelId="{AD21BF15-A7FF-AE4D-AA97-37A67851BA26}" type="presOf" srcId="{C1529596-2940-B742-AE9F-7EF7D519EB9D}" destId="{FF6C6581-69F9-0646-961A-6835AABC22E0}" srcOrd="0" destOrd="0" presId="urn:microsoft.com/office/officeart/2005/8/layout/vList2"/>
    <dgm:cxn modelId="{19F1AD19-7D57-2E49-8FCC-34C68A745C61}" srcId="{DBC52D17-DF97-9849-B460-50FEAC573050}" destId="{FB4D809C-54CC-CD45-8A2A-B070A23AF3F5}" srcOrd="0" destOrd="0" parTransId="{35E88778-DD16-AD4C-81FE-8D7C6CE48014}" sibTransId="{F380290B-7799-D74A-89FB-23F19AB96D22}"/>
    <dgm:cxn modelId="{9A5DD533-5879-944A-A11E-69B686BA3B21}" type="presOf" srcId="{F65E83B3-2E31-0241-A57D-5C4C4830B883}" destId="{FE00A098-E214-7E43-AE20-18380D2C7AC7}" srcOrd="0" destOrd="0" presId="urn:microsoft.com/office/officeart/2005/8/layout/vList2"/>
    <dgm:cxn modelId="{CC761547-FE32-B04B-8AD3-3425F5710FC0}" srcId="{D051DF7E-024E-1040-AC50-FDCD01A298CA}" destId="{D511C17E-3E76-7347-8547-AD4ECDBBB787}" srcOrd="1" destOrd="0" parTransId="{99513212-0ADC-6347-8513-2C7826EFCA3C}" sibTransId="{F2781FA4-641D-1449-A07E-84CA8E78F305}"/>
    <dgm:cxn modelId="{ECD31948-DEC0-F348-9E88-50CAFA7B43CA}" type="presOf" srcId="{D051DF7E-024E-1040-AC50-FDCD01A298CA}" destId="{C410D4E0-9429-B849-8E25-CE044F746AD5}" srcOrd="0" destOrd="0" presId="urn:microsoft.com/office/officeart/2005/8/layout/vList2"/>
    <dgm:cxn modelId="{F0EA564B-4CCF-F846-8E52-11C7A5DFC9BC}" srcId="{D090E773-E9E1-9C45-AB5A-44EBFBBBB594}" destId="{F65E83B3-2E31-0241-A57D-5C4C4830B883}" srcOrd="0" destOrd="0" parTransId="{4F5DF56E-73DD-9441-A218-6754F86A55AF}" sibTransId="{120CE4A5-145C-9F4B-B16A-991DEDFF873F}"/>
    <dgm:cxn modelId="{37E58F4E-2771-F747-B95A-22939491ABC8}" srcId="{D511C17E-3E76-7347-8547-AD4ECDBBB787}" destId="{7B46EDB8-3640-4F4B-A3D1-085EABCBEA7F}" srcOrd="0" destOrd="0" parTransId="{E3DCDB89-C13F-2E4F-A9E5-3E59D9C11B32}" sibTransId="{08A43B91-F4E2-774A-A344-76D6EC6D5CA3}"/>
    <dgm:cxn modelId="{85831D5C-C2FE-D94D-81C4-FD86ADF117ED}" type="presOf" srcId="{90B0DB2A-A3F9-C14E-8DE0-F4E67365508C}" destId="{EBFD191B-28DB-A943-AEDF-82D2FD721548}" srcOrd="0" destOrd="1" presId="urn:microsoft.com/office/officeart/2005/8/layout/vList2"/>
    <dgm:cxn modelId="{F43D995D-36CD-2F41-8288-E8F0E30D4A82}" srcId="{D511C17E-3E76-7347-8547-AD4ECDBBB787}" destId="{06113D95-5C5A-8148-A06F-0CD553A082E3}" srcOrd="1" destOrd="0" parTransId="{8DA219C2-5CB1-6540-B71E-CE8E05DDE057}" sibTransId="{C40184C7-BC12-4B44-814B-67DE79952967}"/>
    <dgm:cxn modelId="{C6D59264-34F1-414B-BC0A-9A9B2A15D6C6}" type="presOf" srcId="{06113D95-5C5A-8148-A06F-0CD553A082E3}" destId="{11416A0B-A17C-F645-A71C-5B4C51214E24}" srcOrd="0" destOrd="1" presId="urn:microsoft.com/office/officeart/2005/8/layout/vList2"/>
    <dgm:cxn modelId="{3D3BE664-BD6F-F749-BC54-55FCF932C960}" type="presOf" srcId="{0599CF51-2F4C-604D-BAE4-7377FB0BF89D}" destId="{0CE6E7BE-F696-2C40-BD39-85905C3453CE}" srcOrd="0" destOrd="1" presId="urn:microsoft.com/office/officeart/2005/8/layout/vList2"/>
    <dgm:cxn modelId="{8EC03266-8612-EB4C-9685-1BD92A456ED4}" srcId="{D051DF7E-024E-1040-AC50-FDCD01A298CA}" destId="{DBC52D17-DF97-9849-B460-50FEAC573050}" srcOrd="0" destOrd="0" parTransId="{9E31668F-3C7C-724B-BC1B-97A1E11BE003}" sibTransId="{57A7E8F2-2247-D249-B7EA-E3E169F72083}"/>
    <dgm:cxn modelId="{C00F357D-3117-904F-AC1D-0745698CC182}" type="presOf" srcId="{D090E773-E9E1-9C45-AB5A-44EBFBBBB594}" destId="{A5E7D076-C262-0E4D-B00F-521833C7B560}" srcOrd="0" destOrd="0" presId="urn:microsoft.com/office/officeart/2005/8/layout/vList2"/>
    <dgm:cxn modelId="{6C276B93-E6B2-DC4E-A81D-2EAC1460759F}" type="presOf" srcId="{7B46EDB8-3640-4F4B-A3D1-085EABCBEA7F}" destId="{11416A0B-A17C-F645-A71C-5B4C51214E24}" srcOrd="0" destOrd="0" presId="urn:microsoft.com/office/officeart/2005/8/layout/vList2"/>
    <dgm:cxn modelId="{C05D0B95-0A3D-264A-A5BD-81B73337F6D5}" srcId="{DBC52D17-DF97-9849-B460-50FEAC573050}" destId="{0599CF51-2F4C-604D-BAE4-7377FB0BF89D}" srcOrd="1" destOrd="0" parTransId="{1E776F6F-1639-EC48-AF0E-E54C1AC02E79}" sibTransId="{B9E36D4E-AF27-BF41-92E6-F64CE2AB49CD}"/>
    <dgm:cxn modelId="{778733A1-5DD4-2A49-8D3D-D86AB2BC5AA7}" type="presOf" srcId="{877C332C-061D-CD42-80F6-36F2328B1825}" destId="{EBFD191B-28DB-A943-AEDF-82D2FD721548}" srcOrd="0" destOrd="0" presId="urn:microsoft.com/office/officeart/2005/8/layout/vList2"/>
    <dgm:cxn modelId="{00051BD6-4D53-7F49-8B08-7B50FAC462B2}" type="presOf" srcId="{FB4D809C-54CC-CD45-8A2A-B070A23AF3F5}" destId="{0CE6E7BE-F696-2C40-BD39-85905C3453CE}" srcOrd="0" destOrd="0" presId="urn:microsoft.com/office/officeart/2005/8/layout/vList2"/>
    <dgm:cxn modelId="{B14E24DF-EDBD-9146-9920-385C88EEBA80}" srcId="{D051DF7E-024E-1040-AC50-FDCD01A298CA}" destId="{D090E773-E9E1-9C45-AB5A-44EBFBBBB594}" srcOrd="3" destOrd="0" parTransId="{CFF32881-72E0-2E46-B06A-850F24F2EF2D}" sibTransId="{3B0D680F-8EA4-4B49-A771-B5B10E443495}"/>
    <dgm:cxn modelId="{243947E5-2B6D-9244-9424-FDC55F7FC634}" srcId="{D051DF7E-024E-1040-AC50-FDCD01A298CA}" destId="{C1529596-2940-B742-AE9F-7EF7D519EB9D}" srcOrd="2" destOrd="0" parTransId="{96F19BFC-EF60-8744-8878-63125AEAE056}" sibTransId="{1F163898-CBFB-B640-9E85-16265C9714BB}"/>
    <dgm:cxn modelId="{F200AFEC-75FD-C54D-AD7A-3D3B7B6B9749}" type="presOf" srcId="{D511C17E-3E76-7347-8547-AD4ECDBBB787}" destId="{10678254-3222-D148-97C5-C431F48B01EB}" srcOrd="0" destOrd="0" presId="urn:microsoft.com/office/officeart/2005/8/layout/vList2"/>
    <dgm:cxn modelId="{5DB69EF4-0D42-D04E-A2AD-36356522EBB9}" type="presOf" srcId="{DBC52D17-DF97-9849-B460-50FEAC573050}" destId="{1FCED905-2775-2B40-B9F8-EDF38D92AB3F}" srcOrd="0" destOrd="0" presId="urn:microsoft.com/office/officeart/2005/8/layout/vList2"/>
    <dgm:cxn modelId="{6420D5F7-4AA8-C041-98EE-3F9740831747}" type="presParOf" srcId="{C410D4E0-9429-B849-8E25-CE044F746AD5}" destId="{1FCED905-2775-2B40-B9F8-EDF38D92AB3F}" srcOrd="0" destOrd="0" presId="urn:microsoft.com/office/officeart/2005/8/layout/vList2"/>
    <dgm:cxn modelId="{366F20F8-1F08-154C-8D99-577D51DE8E37}" type="presParOf" srcId="{C410D4E0-9429-B849-8E25-CE044F746AD5}" destId="{0CE6E7BE-F696-2C40-BD39-85905C3453CE}" srcOrd="1" destOrd="0" presId="urn:microsoft.com/office/officeart/2005/8/layout/vList2"/>
    <dgm:cxn modelId="{A5F12531-0827-304C-95C4-FE3D6602F1AB}" type="presParOf" srcId="{C410D4E0-9429-B849-8E25-CE044F746AD5}" destId="{10678254-3222-D148-97C5-C431F48B01EB}" srcOrd="2" destOrd="0" presId="urn:microsoft.com/office/officeart/2005/8/layout/vList2"/>
    <dgm:cxn modelId="{D04DED31-C6FD-D948-813A-FA204DF813CD}" type="presParOf" srcId="{C410D4E0-9429-B849-8E25-CE044F746AD5}" destId="{11416A0B-A17C-F645-A71C-5B4C51214E24}" srcOrd="3" destOrd="0" presId="urn:microsoft.com/office/officeart/2005/8/layout/vList2"/>
    <dgm:cxn modelId="{9C7D8858-0B7A-324E-BB66-5EAFF22BBD67}" type="presParOf" srcId="{C410D4E0-9429-B849-8E25-CE044F746AD5}" destId="{FF6C6581-69F9-0646-961A-6835AABC22E0}" srcOrd="4" destOrd="0" presId="urn:microsoft.com/office/officeart/2005/8/layout/vList2"/>
    <dgm:cxn modelId="{1CDCBFCD-F0DE-2248-B5B7-9EE7CC9F4B52}" type="presParOf" srcId="{C410D4E0-9429-B849-8E25-CE044F746AD5}" destId="{EBFD191B-28DB-A943-AEDF-82D2FD721548}" srcOrd="5" destOrd="0" presId="urn:microsoft.com/office/officeart/2005/8/layout/vList2"/>
    <dgm:cxn modelId="{A5B5B469-D4FC-4748-A241-8066115C2232}" type="presParOf" srcId="{C410D4E0-9429-B849-8E25-CE044F746AD5}" destId="{A5E7D076-C262-0E4D-B00F-521833C7B560}" srcOrd="6" destOrd="0" presId="urn:microsoft.com/office/officeart/2005/8/layout/vList2"/>
    <dgm:cxn modelId="{374EA97F-3422-F94E-838B-C587D2F67186}" type="presParOf" srcId="{C410D4E0-9429-B849-8E25-CE044F746AD5}" destId="{FE00A098-E214-7E43-AE20-18380D2C7AC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A057A-2A22-634E-BFC3-57341272E813}">
      <dsp:nvSpPr>
        <dsp:cNvPr id="0" name=""/>
        <dsp:cNvSpPr/>
      </dsp:nvSpPr>
      <dsp:spPr>
        <a:xfrm>
          <a:off x="1770596" y="262489"/>
          <a:ext cx="2013473" cy="130875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/>
            <a:t>1. </a:t>
          </a:r>
        </a:p>
        <a:p>
          <a:pPr marL="0" lvl="0" indent="0" algn="ctr" defTabSz="146685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 err="1"/>
            <a:t>Ethos</a:t>
          </a:r>
          <a:endParaRPr lang="hu-HU" sz="3300" kern="1200" dirty="0"/>
        </a:p>
      </dsp:txBody>
      <dsp:txXfrm>
        <a:off x="1834484" y="326377"/>
        <a:ext cx="1885697" cy="1180981"/>
      </dsp:txXfrm>
    </dsp:sp>
    <dsp:sp modelId="{266DF495-55FD-114C-B9EC-79E19FEB9BA0}">
      <dsp:nvSpPr>
        <dsp:cNvPr id="0" name=""/>
        <dsp:cNvSpPr/>
      </dsp:nvSpPr>
      <dsp:spPr>
        <a:xfrm>
          <a:off x="1029017" y="981306"/>
          <a:ext cx="3493320" cy="3493320"/>
        </a:xfrm>
        <a:custGeom>
          <a:avLst/>
          <a:gdLst/>
          <a:ahLst/>
          <a:cxnLst/>
          <a:rect l="0" t="0" r="0" b="0"/>
          <a:pathLst>
            <a:path>
              <a:moveTo>
                <a:pt x="2767349" y="329262"/>
              </a:moveTo>
              <a:arcTo wR="1746660" hR="1746660" stAng="18345493" swAng="30152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A2658-F387-B54F-A74C-6D7042C51BEE}">
      <dsp:nvSpPr>
        <dsp:cNvPr id="0" name=""/>
        <dsp:cNvSpPr/>
      </dsp:nvSpPr>
      <dsp:spPr>
        <a:xfrm>
          <a:off x="3292127" y="2621572"/>
          <a:ext cx="2013473" cy="130875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/>
            <a:t>2.  </a:t>
          </a:r>
        </a:p>
        <a:p>
          <a:pPr marL="0" lvl="0" indent="0" algn="ctr" defTabSz="146685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 err="1"/>
            <a:t>Pathos</a:t>
          </a:r>
          <a:endParaRPr lang="hu-HU" sz="3300" kern="1200" dirty="0"/>
        </a:p>
      </dsp:txBody>
      <dsp:txXfrm>
        <a:off x="3356015" y="2685460"/>
        <a:ext cx="1885697" cy="1180981"/>
      </dsp:txXfrm>
    </dsp:sp>
    <dsp:sp modelId="{7617900A-A445-F14D-8CD4-F9D59AAEA676}">
      <dsp:nvSpPr>
        <dsp:cNvPr id="0" name=""/>
        <dsp:cNvSpPr/>
      </dsp:nvSpPr>
      <dsp:spPr>
        <a:xfrm>
          <a:off x="1039551" y="655960"/>
          <a:ext cx="3493320" cy="3493320"/>
        </a:xfrm>
        <a:custGeom>
          <a:avLst/>
          <a:gdLst/>
          <a:ahLst/>
          <a:cxnLst/>
          <a:rect l="0" t="0" r="0" b="0"/>
          <a:pathLst>
            <a:path>
              <a:moveTo>
                <a:pt x="2578524" y="3282506"/>
              </a:moveTo>
              <a:arcTo wR="1746660" hR="1746660" stAng="3693515" swAng="34129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6B29E-7632-BB45-9508-769D9FFF3BA0}">
      <dsp:nvSpPr>
        <dsp:cNvPr id="0" name=""/>
        <dsp:cNvSpPr/>
      </dsp:nvSpPr>
      <dsp:spPr>
        <a:xfrm>
          <a:off x="266823" y="2621572"/>
          <a:ext cx="2013473" cy="130875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/>
            <a:t>3.    </a:t>
          </a:r>
        </a:p>
        <a:p>
          <a:pPr marL="0" lvl="0" indent="0" algn="ctr" defTabSz="146685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baseline="0" dirty="0" err="1"/>
            <a:t>Logos</a:t>
          </a:r>
          <a:r>
            <a:rPr lang="hu-HU" sz="3300" kern="1200" baseline="0" dirty="0"/>
            <a:t> </a:t>
          </a:r>
          <a:endParaRPr lang="hu-HU" sz="3300" kern="1200" dirty="0"/>
        </a:p>
      </dsp:txBody>
      <dsp:txXfrm>
        <a:off x="330711" y="2685460"/>
        <a:ext cx="1885697" cy="1180981"/>
      </dsp:txXfrm>
    </dsp:sp>
    <dsp:sp modelId="{3546D6EE-A8E9-8B4B-A764-D77208AFC243}">
      <dsp:nvSpPr>
        <dsp:cNvPr id="0" name=""/>
        <dsp:cNvSpPr/>
      </dsp:nvSpPr>
      <dsp:spPr>
        <a:xfrm>
          <a:off x="1049849" y="985116"/>
          <a:ext cx="3493320" cy="3493320"/>
        </a:xfrm>
        <a:custGeom>
          <a:avLst/>
          <a:gdLst/>
          <a:ahLst/>
          <a:cxnLst/>
          <a:rect l="0" t="0" r="0" b="0"/>
          <a:pathLst>
            <a:path>
              <a:moveTo>
                <a:pt x="4482" y="1621611"/>
              </a:moveTo>
              <a:arcTo wR="1746660" hR="1746660" stAng="11046329" swAng="29662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A057A-2A22-634E-BFC3-57341272E813}">
      <dsp:nvSpPr>
        <dsp:cNvPr id="0" name=""/>
        <dsp:cNvSpPr/>
      </dsp:nvSpPr>
      <dsp:spPr>
        <a:xfrm>
          <a:off x="2534525" y="275856"/>
          <a:ext cx="2113125" cy="137353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1.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Tartalom</a:t>
          </a:r>
        </a:p>
      </dsp:txBody>
      <dsp:txXfrm>
        <a:off x="2601575" y="342906"/>
        <a:ext cx="1979025" cy="1239431"/>
      </dsp:txXfrm>
    </dsp:sp>
    <dsp:sp modelId="{266DF495-55FD-114C-B9EC-79E19FEB9BA0}">
      <dsp:nvSpPr>
        <dsp:cNvPr id="0" name=""/>
        <dsp:cNvSpPr/>
      </dsp:nvSpPr>
      <dsp:spPr>
        <a:xfrm>
          <a:off x="1757588" y="1030417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2902944" y="345757"/>
              </a:moveTo>
              <a:arcTo wR="1831863" hR="1831863" stAng="18346884" swAng="30125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A2658-F387-B54F-A74C-6D7042C51BEE}">
      <dsp:nvSpPr>
        <dsp:cNvPr id="0" name=""/>
        <dsp:cNvSpPr/>
      </dsp:nvSpPr>
      <dsp:spPr>
        <a:xfrm>
          <a:off x="4130278" y="2750017"/>
          <a:ext cx="2113125" cy="137353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2. 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Forma</a:t>
          </a:r>
        </a:p>
      </dsp:txBody>
      <dsp:txXfrm>
        <a:off x="4197328" y="2817067"/>
        <a:ext cx="1979025" cy="1239431"/>
      </dsp:txXfrm>
    </dsp:sp>
    <dsp:sp modelId="{7617900A-A445-F14D-8CD4-F9D59AAEA676}">
      <dsp:nvSpPr>
        <dsp:cNvPr id="0" name=""/>
        <dsp:cNvSpPr/>
      </dsp:nvSpPr>
      <dsp:spPr>
        <a:xfrm>
          <a:off x="1768536" y="688987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2703477" y="3443079"/>
              </a:moveTo>
              <a:arcTo wR="1831863" hR="1831863" stAng="3695287" swAng="34094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6B29E-7632-BB45-9508-769D9FFF3BA0}">
      <dsp:nvSpPr>
        <dsp:cNvPr id="0" name=""/>
        <dsp:cNvSpPr/>
      </dsp:nvSpPr>
      <dsp:spPr>
        <a:xfrm>
          <a:off x="957396" y="2750017"/>
          <a:ext cx="2113125" cy="137353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3.   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Stílus</a:t>
          </a:r>
          <a:r>
            <a:rPr lang="hu-HU" sz="3400" kern="1200" baseline="0" dirty="0"/>
            <a:t> </a:t>
          </a:r>
          <a:endParaRPr lang="hu-HU" sz="3400" kern="1200" dirty="0"/>
        </a:p>
      </dsp:txBody>
      <dsp:txXfrm>
        <a:off x="1024446" y="2817067"/>
        <a:ext cx="1979025" cy="1239431"/>
      </dsp:txXfrm>
    </dsp:sp>
    <dsp:sp modelId="{3546D6EE-A8E9-8B4B-A764-D77208AFC243}">
      <dsp:nvSpPr>
        <dsp:cNvPr id="0" name=""/>
        <dsp:cNvSpPr/>
      </dsp:nvSpPr>
      <dsp:spPr>
        <a:xfrm>
          <a:off x="1779233" y="1034425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4749" y="1700037"/>
              </a:moveTo>
              <a:arcTo wR="1831863" hR="1831863" stAng="11047604" swAng="29635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A057A-2A22-634E-BFC3-57341272E813}">
      <dsp:nvSpPr>
        <dsp:cNvPr id="0" name=""/>
        <dsp:cNvSpPr/>
      </dsp:nvSpPr>
      <dsp:spPr>
        <a:xfrm>
          <a:off x="2534525" y="275856"/>
          <a:ext cx="2113125" cy="137353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1.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Tartalom</a:t>
          </a:r>
        </a:p>
      </dsp:txBody>
      <dsp:txXfrm>
        <a:off x="2601575" y="342906"/>
        <a:ext cx="1979025" cy="1239431"/>
      </dsp:txXfrm>
    </dsp:sp>
    <dsp:sp modelId="{266DF495-55FD-114C-B9EC-79E19FEB9BA0}">
      <dsp:nvSpPr>
        <dsp:cNvPr id="0" name=""/>
        <dsp:cNvSpPr/>
      </dsp:nvSpPr>
      <dsp:spPr>
        <a:xfrm>
          <a:off x="1757588" y="1030417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2902944" y="345757"/>
              </a:moveTo>
              <a:arcTo wR="1831863" hR="1831863" stAng="18346884" swAng="30125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A2658-F387-B54F-A74C-6D7042C51BEE}">
      <dsp:nvSpPr>
        <dsp:cNvPr id="0" name=""/>
        <dsp:cNvSpPr/>
      </dsp:nvSpPr>
      <dsp:spPr>
        <a:xfrm>
          <a:off x="4130278" y="2750017"/>
          <a:ext cx="2113125" cy="137353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2. 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Forma</a:t>
          </a:r>
        </a:p>
      </dsp:txBody>
      <dsp:txXfrm>
        <a:off x="4197328" y="2817067"/>
        <a:ext cx="1979025" cy="1239431"/>
      </dsp:txXfrm>
    </dsp:sp>
    <dsp:sp modelId="{7617900A-A445-F14D-8CD4-F9D59AAEA676}">
      <dsp:nvSpPr>
        <dsp:cNvPr id="0" name=""/>
        <dsp:cNvSpPr/>
      </dsp:nvSpPr>
      <dsp:spPr>
        <a:xfrm>
          <a:off x="1768536" y="688987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2703477" y="3443079"/>
              </a:moveTo>
              <a:arcTo wR="1831863" hR="1831863" stAng="3695287" swAng="34094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6B29E-7632-BB45-9508-769D9FFF3BA0}">
      <dsp:nvSpPr>
        <dsp:cNvPr id="0" name=""/>
        <dsp:cNvSpPr/>
      </dsp:nvSpPr>
      <dsp:spPr>
        <a:xfrm>
          <a:off x="957396" y="2750017"/>
          <a:ext cx="2113125" cy="137353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3.   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Stílus</a:t>
          </a:r>
          <a:r>
            <a:rPr lang="hu-HU" sz="3400" kern="1200" baseline="0" dirty="0"/>
            <a:t> </a:t>
          </a:r>
          <a:endParaRPr lang="hu-HU" sz="3400" kern="1200" dirty="0"/>
        </a:p>
      </dsp:txBody>
      <dsp:txXfrm>
        <a:off x="1024446" y="2817067"/>
        <a:ext cx="1979025" cy="1239431"/>
      </dsp:txXfrm>
    </dsp:sp>
    <dsp:sp modelId="{3546D6EE-A8E9-8B4B-A764-D77208AFC243}">
      <dsp:nvSpPr>
        <dsp:cNvPr id="0" name=""/>
        <dsp:cNvSpPr/>
      </dsp:nvSpPr>
      <dsp:spPr>
        <a:xfrm>
          <a:off x="1779233" y="1034425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4749" y="1700037"/>
              </a:moveTo>
              <a:arcTo wR="1831863" hR="1831863" stAng="11047604" swAng="29635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A057A-2A22-634E-BFC3-57341272E813}">
      <dsp:nvSpPr>
        <dsp:cNvPr id="0" name=""/>
        <dsp:cNvSpPr/>
      </dsp:nvSpPr>
      <dsp:spPr>
        <a:xfrm>
          <a:off x="2534525" y="275856"/>
          <a:ext cx="2113125" cy="137353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1.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Tartalom</a:t>
          </a:r>
        </a:p>
      </dsp:txBody>
      <dsp:txXfrm>
        <a:off x="2601575" y="342906"/>
        <a:ext cx="1979025" cy="1239431"/>
      </dsp:txXfrm>
    </dsp:sp>
    <dsp:sp modelId="{266DF495-55FD-114C-B9EC-79E19FEB9BA0}">
      <dsp:nvSpPr>
        <dsp:cNvPr id="0" name=""/>
        <dsp:cNvSpPr/>
      </dsp:nvSpPr>
      <dsp:spPr>
        <a:xfrm>
          <a:off x="1757588" y="1030417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2902944" y="345757"/>
              </a:moveTo>
              <a:arcTo wR="1831863" hR="1831863" stAng="18346884" swAng="30125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A2658-F387-B54F-A74C-6D7042C51BEE}">
      <dsp:nvSpPr>
        <dsp:cNvPr id="0" name=""/>
        <dsp:cNvSpPr/>
      </dsp:nvSpPr>
      <dsp:spPr>
        <a:xfrm>
          <a:off x="4130278" y="2750017"/>
          <a:ext cx="2113125" cy="137353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2. 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Forma</a:t>
          </a:r>
        </a:p>
      </dsp:txBody>
      <dsp:txXfrm>
        <a:off x="4197328" y="2817067"/>
        <a:ext cx="1979025" cy="1239431"/>
      </dsp:txXfrm>
    </dsp:sp>
    <dsp:sp modelId="{7617900A-A445-F14D-8CD4-F9D59AAEA676}">
      <dsp:nvSpPr>
        <dsp:cNvPr id="0" name=""/>
        <dsp:cNvSpPr/>
      </dsp:nvSpPr>
      <dsp:spPr>
        <a:xfrm>
          <a:off x="1768536" y="688987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2703477" y="3443079"/>
              </a:moveTo>
              <a:arcTo wR="1831863" hR="1831863" stAng="3695287" swAng="34094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6B29E-7632-BB45-9508-769D9FFF3BA0}">
      <dsp:nvSpPr>
        <dsp:cNvPr id="0" name=""/>
        <dsp:cNvSpPr/>
      </dsp:nvSpPr>
      <dsp:spPr>
        <a:xfrm>
          <a:off x="957396" y="2750017"/>
          <a:ext cx="2113125" cy="137353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3.   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Stílus</a:t>
          </a:r>
          <a:r>
            <a:rPr lang="hu-HU" sz="3400" kern="1200" baseline="0" dirty="0"/>
            <a:t> </a:t>
          </a:r>
          <a:endParaRPr lang="hu-HU" sz="3400" kern="1200" dirty="0"/>
        </a:p>
      </dsp:txBody>
      <dsp:txXfrm>
        <a:off x="1024446" y="2817067"/>
        <a:ext cx="1979025" cy="1239431"/>
      </dsp:txXfrm>
    </dsp:sp>
    <dsp:sp modelId="{3546D6EE-A8E9-8B4B-A764-D77208AFC243}">
      <dsp:nvSpPr>
        <dsp:cNvPr id="0" name=""/>
        <dsp:cNvSpPr/>
      </dsp:nvSpPr>
      <dsp:spPr>
        <a:xfrm>
          <a:off x="1779233" y="1034425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4749" y="1700037"/>
              </a:moveTo>
              <a:arcTo wR="1831863" hR="1831863" stAng="11047604" swAng="29635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A057A-2A22-634E-BFC3-57341272E813}">
      <dsp:nvSpPr>
        <dsp:cNvPr id="0" name=""/>
        <dsp:cNvSpPr/>
      </dsp:nvSpPr>
      <dsp:spPr>
        <a:xfrm>
          <a:off x="2534525" y="275856"/>
          <a:ext cx="2113125" cy="137353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1.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Tartalom</a:t>
          </a:r>
        </a:p>
      </dsp:txBody>
      <dsp:txXfrm>
        <a:off x="2601575" y="342906"/>
        <a:ext cx="1979025" cy="1239431"/>
      </dsp:txXfrm>
    </dsp:sp>
    <dsp:sp modelId="{266DF495-55FD-114C-B9EC-79E19FEB9BA0}">
      <dsp:nvSpPr>
        <dsp:cNvPr id="0" name=""/>
        <dsp:cNvSpPr/>
      </dsp:nvSpPr>
      <dsp:spPr>
        <a:xfrm>
          <a:off x="1757588" y="1030417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2902944" y="345757"/>
              </a:moveTo>
              <a:arcTo wR="1831863" hR="1831863" stAng="18346884" swAng="30125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A2658-F387-B54F-A74C-6D7042C51BEE}">
      <dsp:nvSpPr>
        <dsp:cNvPr id="0" name=""/>
        <dsp:cNvSpPr/>
      </dsp:nvSpPr>
      <dsp:spPr>
        <a:xfrm>
          <a:off x="4130278" y="2750017"/>
          <a:ext cx="2113125" cy="137353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2. 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Forma</a:t>
          </a:r>
        </a:p>
      </dsp:txBody>
      <dsp:txXfrm>
        <a:off x="4197328" y="2817067"/>
        <a:ext cx="1979025" cy="1239431"/>
      </dsp:txXfrm>
    </dsp:sp>
    <dsp:sp modelId="{7617900A-A445-F14D-8CD4-F9D59AAEA676}">
      <dsp:nvSpPr>
        <dsp:cNvPr id="0" name=""/>
        <dsp:cNvSpPr/>
      </dsp:nvSpPr>
      <dsp:spPr>
        <a:xfrm>
          <a:off x="1768536" y="688987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2703477" y="3443079"/>
              </a:moveTo>
              <a:arcTo wR="1831863" hR="1831863" stAng="3695287" swAng="34094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6B29E-7632-BB45-9508-769D9FFF3BA0}">
      <dsp:nvSpPr>
        <dsp:cNvPr id="0" name=""/>
        <dsp:cNvSpPr/>
      </dsp:nvSpPr>
      <dsp:spPr>
        <a:xfrm>
          <a:off x="957396" y="2750017"/>
          <a:ext cx="2113125" cy="137353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3.    </a:t>
          </a:r>
        </a:p>
        <a:p>
          <a:pPr marL="0" lvl="0" indent="0" algn="ctr" defTabSz="15113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Stílus</a:t>
          </a:r>
          <a:r>
            <a:rPr lang="hu-HU" sz="3400" kern="1200" baseline="0" dirty="0"/>
            <a:t> </a:t>
          </a:r>
          <a:endParaRPr lang="hu-HU" sz="3400" kern="1200" dirty="0"/>
        </a:p>
      </dsp:txBody>
      <dsp:txXfrm>
        <a:off x="1024446" y="2817067"/>
        <a:ext cx="1979025" cy="1239431"/>
      </dsp:txXfrm>
    </dsp:sp>
    <dsp:sp modelId="{3546D6EE-A8E9-8B4B-A764-D77208AFC243}">
      <dsp:nvSpPr>
        <dsp:cNvPr id="0" name=""/>
        <dsp:cNvSpPr/>
      </dsp:nvSpPr>
      <dsp:spPr>
        <a:xfrm>
          <a:off x="1779233" y="1034425"/>
          <a:ext cx="3663727" cy="3663727"/>
        </a:xfrm>
        <a:custGeom>
          <a:avLst/>
          <a:gdLst/>
          <a:ahLst/>
          <a:cxnLst/>
          <a:rect l="0" t="0" r="0" b="0"/>
          <a:pathLst>
            <a:path>
              <a:moveTo>
                <a:pt x="4749" y="1700037"/>
              </a:moveTo>
              <a:arcTo wR="1831863" hR="1831863" stAng="11047604" swAng="29635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ED905-2775-2B40-B9F8-EDF38D92AB3F}">
      <dsp:nvSpPr>
        <dsp:cNvPr id="0" name=""/>
        <dsp:cNvSpPr/>
      </dsp:nvSpPr>
      <dsp:spPr>
        <a:xfrm>
          <a:off x="0" y="51645"/>
          <a:ext cx="645711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Candara" panose="020E0502030303020204" pitchFamily="34" charset="0"/>
            </a:rPr>
            <a:t>FESZTELEN ELŐADÓ tréning</a:t>
          </a:r>
        </a:p>
      </dsp:txBody>
      <dsp:txXfrm>
        <a:off x="26930" y="78575"/>
        <a:ext cx="6403253" cy="497795"/>
      </dsp:txXfrm>
    </dsp:sp>
    <dsp:sp modelId="{0CE6E7BE-F696-2C40-BD39-85905C3453CE}">
      <dsp:nvSpPr>
        <dsp:cNvPr id="0" name=""/>
        <dsp:cNvSpPr/>
      </dsp:nvSpPr>
      <dsp:spPr>
        <a:xfrm>
          <a:off x="0" y="603301"/>
          <a:ext cx="6457113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01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Candara" panose="020E0502030303020204" pitchFamily="34" charset="0"/>
            </a:rPr>
            <a:t>Prezentációs mestertréning és Haladó tréningek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Candara" panose="020E0502030303020204" pitchFamily="34" charset="0"/>
            </a:rPr>
            <a:t>Elérhető: </a:t>
          </a:r>
          <a:r>
            <a:rPr lang="hu-HU" sz="1800" kern="1200" dirty="0">
              <a:latin typeface="Candara" panose="020E0502030303020204" pitchFamily="34" charset="0"/>
              <a:hlinkClick xmlns:r="http://schemas.openxmlformats.org/officeDocument/2006/relationships" r:id="rId1"/>
            </a:rPr>
            <a:t>https://feszteleneloado.drprezi.hu/</a:t>
          </a:r>
          <a:endParaRPr lang="hu-HU" sz="1800" kern="1200" dirty="0">
            <a:latin typeface="Candara" panose="020E0502030303020204" pitchFamily="34" charset="0"/>
          </a:endParaRPr>
        </a:p>
      </dsp:txBody>
      <dsp:txXfrm>
        <a:off x="0" y="603301"/>
        <a:ext cx="6457113" cy="618930"/>
      </dsp:txXfrm>
    </dsp:sp>
    <dsp:sp modelId="{10678254-3222-D148-97C5-C431F48B01EB}">
      <dsp:nvSpPr>
        <dsp:cNvPr id="0" name=""/>
        <dsp:cNvSpPr/>
      </dsp:nvSpPr>
      <dsp:spPr>
        <a:xfrm>
          <a:off x="0" y="1222231"/>
          <a:ext cx="645711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Candara" panose="020E0502030303020204" pitchFamily="34" charset="0"/>
            </a:rPr>
            <a:t>ELŐADÓI AKADÉMIA képzés </a:t>
          </a:r>
        </a:p>
      </dsp:txBody>
      <dsp:txXfrm>
        <a:off x="26930" y="1249161"/>
        <a:ext cx="6403253" cy="497795"/>
      </dsp:txXfrm>
    </dsp:sp>
    <dsp:sp modelId="{11416A0B-A17C-F645-A71C-5B4C51214E24}">
      <dsp:nvSpPr>
        <dsp:cNvPr id="0" name=""/>
        <dsp:cNvSpPr/>
      </dsp:nvSpPr>
      <dsp:spPr>
        <a:xfrm>
          <a:off x="0" y="1773886"/>
          <a:ext cx="6457113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01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Candara" panose="020E0502030303020204" pitchFamily="34" charset="0"/>
            </a:rPr>
            <a:t>Felsővezetői csapatok, 1-4 fővel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Candara" panose="020E0502030303020204" pitchFamily="34" charset="0"/>
            </a:rPr>
            <a:t>Elnyújtott tanulás (2 órás etapok, 2 hetente) </a:t>
          </a:r>
        </a:p>
      </dsp:txBody>
      <dsp:txXfrm>
        <a:off x="0" y="1773886"/>
        <a:ext cx="6457113" cy="618930"/>
      </dsp:txXfrm>
    </dsp:sp>
    <dsp:sp modelId="{FF6C6581-69F9-0646-961A-6835AABC22E0}">
      <dsp:nvSpPr>
        <dsp:cNvPr id="0" name=""/>
        <dsp:cNvSpPr/>
      </dsp:nvSpPr>
      <dsp:spPr>
        <a:xfrm>
          <a:off x="0" y="2392816"/>
          <a:ext cx="645711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Candara" panose="020E0502030303020204" pitchFamily="34" charset="0"/>
            </a:rPr>
            <a:t>KONFERENCIA/ELŐADÁS felkészítés</a:t>
          </a:r>
        </a:p>
      </dsp:txBody>
      <dsp:txXfrm>
        <a:off x="26930" y="2419746"/>
        <a:ext cx="6403253" cy="497795"/>
      </dsp:txXfrm>
    </dsp:sp>
    <dsp:sp modelId="{EBFD191B-28DB-A943-AEDF-82D2FD721548}">
      <dsp:nvSpPr>
        <dsp:cNvPr id="0" name=""/>
        <dsp:cNvSpPr/>
      </dsp:nvSpPr>
      <dsp:spPr>
        <a:xfrm>
          <a:off x="0" y="2944471"/>
          <a:ext cx="6457113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01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Candara" panose="020E0502030303020204" pitchFamily="34" charset="0"/>
            </a:rPr>
            <a:t>Előadás előtt 30-40 nappal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Candara" panose="020E0502030303020204" pitchFamily="34" charset="0"/>
            </a:rPr>
            <a:t>2x3 vagy 2x4 alkalom</a:t>
          </a:r>
        </a:p>
      </dsp:txBody>
      <dsp:txXfrm>
        <a:off x="0" y="2944471"/>
        <a:ext cx="6457113" cy="618930"/>
      </dsp:txXfrm>
    </dsp:sp>
    <dsp:sp modelId="{A5E7D076-C262-0E4D-B00F-521833C7B560}">
      <dsp:nvSpPr>
        <dsp:cNvPr id="0" name=""/>
        <dsp:cNvSpPr/>
      </dsp:nvSpPr>
      <dsp:spPr>
        <a:xfrm>
          <a:off x="0" y="3563401"/>
          <a:ext cx="645711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Candara" panose="020E0502030303020204" pitchFamily="34" charset="0"/>
            </a:rPr>
            <a:t>ELŐADÓI KARAKTERFEJLESZTÉS</a:t>
          </a:r>
        </a:p>
      </dsp:txBody>
      <dsp:txXfrm>
        <a:off x="26930" y="3590331"/>
        <a:ext cx="6403253" cy="497795"/>
      </dsp:txXfrm>
    </dsp:sp>
    <dsp:sp modelId="{FE00A098-E214-7E43-AE20-18380D2C7AC7}">
      <dsp:nvSpPr>
        <dsp:cNvPr id="0" name=""/>
        <dsp:cNvSpPr/>
      </dsp:nvSpPr>
      <dsp:spPr>
        <a:xfrm>
          <a:off x="0" y="4115056"/>
          <a:ext cx="645711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01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latin typeface="Candara" panose="020E0502030303020204" pitchFamily="34" charset="0"/>
            </a:rPr>
            <a:t>Csak haladó beszélőknek, saját előadói stílus kialakítása </a:t>
          </a:r>
        </a:p>
      </dsp:txBody>
      <dsp:txXfrm>
        <a:off x="0" y="4115056"/>
        <a:ext cx="6457113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350DD-1215-BF45-90BE-C33D24EC648A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571A-B187-C146-AA45-BEA7AAC76A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5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25486-9511-DD4F-89BB-AFB5207B39C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51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F2A92-6C42-7942-9145-B37A711A7F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Arisztotelés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ethos.pathos.logos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Hitelesség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Duarte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(tartalom-forma-stílus)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Retorikai mérleg fogalma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Racionális elemek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Infómennyiség és minőség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Elemek (pl. Struktúra)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Emocionális elemek (később kibontva)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Célok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E54959-A1B6-9840-BA8D-AE41472D01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3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F2A92-6C42-7942-9145-B37A711A7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50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54ED9B05-85EF-CE4A-BBC2-8222E43EDC2B}" type="slidenum">
              <a:rPr lang="hu-HU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hu-HU" altLang="en-US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en-US" sz="1000" dirty="0">
                <a:ea typeface="ＭＳ Ｐゴシック" charset="-128"/>
                <a:cs typeface="MS PGothic" charset="-128"/>
              </a:rPr>
              <a:t>Nézzük meg tehát, hogy milyen nyelvi eszközök segítenek minket beszédünk megfogalmazása során annak érdekében, hogy beszédünk ne csak érthető, hanem élvezetes is legyen!</a:t>
            </a:r>
          </a:p>
        </p:txBody>
      </p:sp>
    </p:spTree>
    <p:extLst>
      <p:ext uri="{BB962C8B-B14F-4D97-AF65-F5344CB8AC3E}">
        <p14:creationId xmlns:p14="http://schemas.microsoft.com/office/powerpoint/2010/main" val="111438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0776-0DD2-F748-8B71-B57A0EBEA68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63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81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55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62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D77DB-9E60-4053-9141-422C59BA0ABC}" type="datetime1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80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8D95-C069-49F7-94F6-36C7348FC5FC}" type="datetime1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B0E53-A441-4F8E-A2DA-4BB56FF67998}" type="datetime1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43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322BA-A5E3-435C-9487-AEF59DC83124}" type="datetime1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030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1340E-41C2-487C-91E4-7C8E889E0957}" type="datetime1">
              <a:rPr lang="hu-HU" smtClean="0"/>
              <a:t>2020. 03. 05.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29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306B6-A9A9-4F64-A598-71E6C0E70EE2}" type="datetime1">
              <a:rPr lang="hu-HU" smtClean="0"/>
              <a:t>2020. 03. 05.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67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8F0EC-39B3-491F-AD3D-53B747D9EB57}" type="datetime1">
              <a:rPr lang="hu-HU" smtClean="0"/>
              <a:t>2020. 03. 05.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90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08962-3228-4137-9744-01868B643A2E}" type="datetime1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29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4475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D2B6E-B646-4737-9AB3-2E01951C08ED}" type="datetime1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241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CF1FCE-6D7A-486F-B16B-9B0E9DAED995}" type="datetime1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836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3B50-69B8-4713-9318-2F393F2A8BF1}" type="datetime1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61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39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73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42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27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6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48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91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93A6-222E-0044-9A10-D329D42EAF4B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E6D76-C14D-0947-8E17-A411D0B5F6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61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22D0-8BC5-4219-B56E-AC8B5E365123}" type="slidenum">
              <a:rPr lang="hu-HU" smtClean="0"/>
              <a:t>‹#›</a:t>
            </a:fld>
            <a:endParaRPr lang="hu-HU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68735"/>
            <a:ext cx="943042" cy="6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rgbClr val="0070C0"/>
          </a:solidFill>
          <a:latin typeface="Candara" charset="0"/>
          <a:ea typeface="Candara" charset="0"/>
          <a:cs typeface="Candar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drprezi.hu/wp-content/uploads/2019/07/drprezi-pic-kocsis-zsuzsa-v2.jpg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9F1A03-885A-3547-AF47-8CF7DE8C8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0" y="255512"/>
            <a:ext cx="6604000" cy="6905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Hogyan legyek jobb előadó?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2DAE3EF-D808-3B40-AB1A-FB348F7D4C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91" y="1636636"/>
            <a:ext cx="6486983" cy="46703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CB03FF9-4AB6-F04D-9A04-E16646AF1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154088"/>
            <a:ext cx="1447800" cy="106059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DFB69DE-0634-0149-B409-19AFCEA35375}"/>
              </a:ext>
            </a:extLst>
          </p:cNvPr>
          <p:cNvSpPr txBox="1"/>
          <p:nvPr/>
        </p:nvSpPr>
        <p:spPr>
          <a:xfrm rot="21086462">
            <a:off x="4613857" y="692423"/>
            <a:ext cx="482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err="1">
                <a:latin typeface="Allura" panose="02000000000000000000" pitchFamily="2" charset="0"/>
              </a:rPr>
              <a:t>Dr.Németh</a:t>
            </a:r>
            <a:r>
              <a:rPr lang="hu-HU" sz="5400" dirty="0">
                <a:latin typeface="Allura" panose="02000000000000000000" pitchFamily="2" charset="0"/>
              </a:rPr>
              <a:t> Zoltán </a:t>
            </a:r>
          </a:p>
        </p:txBody>
      </p:sp>
    </p:spTree>
    <p:extLst>
      <p:ext uri="{BB962C8B-B14F-4D97-AF65-F5344CB8AC3E}">
        <p14:creationId xmlns:p14="http://schemas.microsoft.com/office/powerpoint/2010/main" val="288197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10</a:t>
            </a:fld>
            <a:endParaRPr lang="hu-HU"/>
          </a:p>
        </p:txBody>
      </p:sp>
      <p:pic>
        <p:nvPicPr>
          <p:cNvPr id="4098" name="Picture 2" descr="Ã©ptalÃ¡lat a kÃ¶vetkezÅre: âlife in 5 seconds book ringâ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3334" y="-1"/>
            <a:ext cx="9177334" cy="73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1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8290"/>
            <a:ext cx="9144466" cy="10405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Ã©ptalÃ¡lat a kÃ¶vetkezÅre: âlife in 5 seconds bookâ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32655" y="-1709861"/>
            <a:ext cx="10657184" cy="89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8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2344"/>
            <a:ext cx="9144000" cy="47838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98223"/>
            <a:ext cx="9129027" cy="125977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1869"/>
            <a:ext cx="9144000" cy="16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7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Ã©ptalÃ¡lat a kÃ¶vetkezÅre: âlife in 5 seconds book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-1107504"/>
            <a:ext cx="10772775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3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379C27-2955-274B-A29A-CC8B6E0C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Vizuális fogások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FCB6DC-3E1A-BF44-8780-C692BFB6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4774453" cy="5411564"/>
          </a:xfrm>
        </p:spPr>
        <p:txBody>
          <a:bodyPr>
            <a:normAutofit/>
          </a:bodyPr>
          <a:lstStyle/>
          <a:p>
            <a:r>
              <a:rPr lang="hu-HU" dirty="0" err="1"/>
              <a:t>Remove.bg</a:t>
            </a:r>
            <a:r>
              <a:rPr lang="hu-HU" dirty="0"/>
              <a:t>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Noun</a:t>
            </a:r>
            <a:r>
              <a:rPr lang="hu-HU" dirty="0"/>
              <a:t> Project</a:t>
            </a:r>
          </a:p>
          <a:p>
            <a:r>
              <a:rPr lang="hu-HU" dirty="0" err="1"/>
              <a:t>Pexels</a:t>
            </a:r>
            <a:r>
              <a:rPr lang="hu-HU" dirty="0"/>
              <a:t>, </a:t>
            </a:r>
            <a:r>
              <a:rPr lang="hu-HU" dirty="0" err="1"/>
              <a:t>Pixabay</a:t>
            </a:r>
            <a:r>
              <a:rPr lang="hu-HU" dirty="0"/>
              <a:t>, </a:t>
            </a:r>
            <a:r>
              <a:rPr lang="hu-HU" dirty="0" err="1"/>
              <a:t>Unsplash</a:t>
            </a:r>
            <a:r>
              <a:rPr lang="hu-HU" dirty="0"/>
              <a:t> </a:t>
            </a:r>
          </a:p>
          <a:p>
            <a:r>
              <a:rPr lang="hu-HU" dirty="0"/>
              <a:t>I-</a:t>
            </a:r>
            <a:r>
              <a:rPr lang="hu-HU" dirty="0" err="1"/>
              <a:t>stock</a:t>
            </a:r>
            <a:r>
              <a:rPr lang="hu-HU" dirty="0"/>
              <a:t> </a:t>
            </a:r>
            <a:r>
              <a:rPr lang="hu-HU" dirty="0" err="1"/>
              <a:t>photo</a:t>
            </a:r>
            <a:r>
              <a:rPr lang="hu-HU" dirty="0"/>
              <a:t>   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B607D78-93C1-A647-9FC2-38880289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14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49DD0CC-70A9-1A44-B72F-21F09D6E6F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300" y="0"/>
            <a:ext cx="4330700" cy="324802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BEE0C09-B1DA-8E48-B606-ADD46B565A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300" y="3088687"/>
            <a:ext cx="5022849" cy="37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758055"/>
            <a:ext cx="9144000" cy="5099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</a:t>
            </a:r>
            <a:r>
              <a:rPr lang="en-US" sz="4000" dirty="0" err="1"/>
              <a:t>jó</a:t>
            </a:r>
            <a:r>
              <a:rPr lang="en-US" sz="4000" dirty="0"/>
              <a:t> </a:t>
            </a:r>
            <a:r>
              <a:rPr lang="en-US" sz="4000" dirty="0" err="1"/>
              <a:t>beszéd</a:t>
            </a:r>
            <a:r>
              <a:rPr lang="en-US" sz="4000" dirty="0"/>
              <a:t> </a:t>
            </a:r>
            <a:r>
              <a:rPr lang="en-US" sz="4000" dirty="0" err="1"/>
              <a:t>elemei</a:t>
            </a:r>
            <a:r>
              <a:rPr lang="en-US" sz="4000" dirty="0"/>
              <a:t> - Nancy Duarte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A22D0-8BC5-4219-B56E-AC8B5E36512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117076"/>
              </p:ext>
            </p:extLst>
          </p:nvPr>
        </p:nvGraphicFramePr>
        <p:xfrm>
          <a:off x="-632916" y="1078384"/>
          <a:ext cx="7200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21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CA057A-2A22-634E-BFC3-57341272E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6DF495-55FD-114C-B9EC-79E19FEB9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A2658-F387-B54F-A74C-6D7042C5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17900A-A445-F14D-8CD4-F9D59AAE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26B29E-7632-BB45-9508-769D9FFF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46D6EE-A8E9-8B4B-A764-D77208AFC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10A266E1-0800-EC4D-AD51-BDF87457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6" y="209230"/>
            <a:ext cx="8229600" cy="706090"/>
          </a:xfrm>
        </p:spPr>
        <p:txBody>
          <a:bodyPr/>
          <a:lstStyle/>
          <a:p>
            <a:r>
              <a:rPr lang="hu-HU" dirty="0">
                <a:solidFill>
                  <a:srgbClr val="0070C0"/>
                </a:solidFill>
              </a:rPr>
              <a:t>Előadói stílus - testbeszéd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7B5EDE5-82BE-EB48-BDD9-638C3EBBB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286" y="0"/>
            <a:ext cx="1181100" cy="8128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8233219-D18B-B741-A106-E9BE4E834F54}"/>
              </a:ext>
            </a:extLst>
          </p:cNvPr>
          <p:cNvSpPr txBox="1"/>
          <p:nvPr/>
        </p:nvSpPr>
        <p:spPr>
          <a:xfrm>
            <a:off x="4329036" y="3810290"/>
            <a:ext cx="2947410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TESTTARTÁS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F56FA28-A4F4-614A-B916-AA6E4993FBA6}"/>
              </a:ext>
            </a:extLst>
          </p:cNvPr>
          <p:cNvSpPr txBox="1"/>
          <p:nvPr/>
        </p:nvSpPr>
        <p:spPr>
          <a:xfrm>
            <a:off x="4329036" y="4894444"/>
            <a:ext cx="4010009" cy="175432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ALAP ÁLLÁS 1. </a:t>
            </a:r>
          </a:p>
          <a:p>
            <a:pPr marL="457200" indent="-457200">
              <a:buFontTx/>
              <a:buChar char="-"/>
            </a:pPr>
            <a:r>
              <a:rPr lang="hu-HU" sz="3200" dirty="0">
                <a:solidFill>
                  <a:schemeClr val="bg1"/>
                </a:solidFill>
              </a:rPr>
              <a:t>TERPESZ (20cm)</a:t>
            </a:r>
          </a:p>
          <a:p>
            <a:pPr marL="457200" indent="-457200">
              <a:buFontTx/>
              <a:buChar char="-"/>
            </a:pPr>
            <a:r>
              <a:rPr lang="hu-HU" sz="3200" dirty="0">
                <a:solidFill>
                  <a:schemeClr val="bg1"/>
                </a:solidFill>
              </a:rPr>
              <a:t>CIPŐORR - közönség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F51480-788E-0D42-B682-6E7512504BE4}"/>
              </a:ext>
            </a:extLst>
          </p:cNvPr>
          <p:cNvSpPr txBox="1"/>
          <p:nvPr/>
        </p:nvSpPr>
        <p:spPr>
          <a:xfrm>
            <a:off x="4329036" y="976526"/>
            <a:ext cx="3850478" cy="255454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SZEMKONTAKTUS</a:t>
            </a:r>
          </a:p>
          <a:p>
            <a:pPr marL="571500" indent="-571500">
              <a:buFontTx/>
              <a:buChar char="-"/>
            </a:pPr>
            <a:r>
              <a:rPr lang="hu-HU" sz="4000" dirty="0">
                <a:solidFill>
                  <a:schemeClr val="bg1"/>
                </a:solidFill>
              </a:rPr>
              <a:t>1-3 mp </a:t>
            </a:r>
          </a:p>
          <a:p>
            <a:pPr marL="571500" indent="-571500">
              <a:buFontTx/>
              <a:buChar char="-"/>
            </a:pPr>
            <a:r>
              <a:rPr lang="hu-HU" sz="4000" dirty="0">
                <a:solidFill>
                  <a:schemeClr val="bg1"/>
                </a:solidFill>
              </a:rPr>
              <a:t>Mindenki </a:t>
            </a:r>
          </a:p>
          <a:p>
            <a:pPr marL="571500" indent="-571500">
              <a:buFontTx/>
              <a:buChar char="-"/>
            </a:pPr>
            <a:r>
              <a:rPr lang="hu-HU" sz="4000" dirty="0">
                <a:solidFill>
                  <a:schemeClr val="bg1"/>
                </a:solidFill>
              </a:rPr>
              <a:t>Pásztázás 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68D91A7-9FD0-3C43-BC23-D4DE36B7FC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36" y="209230"/>
            <a:ext cx="3159754" cy="69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758055"/>
            <a:ext cx="9144000" cy="5099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-154459"/>
            <a:ext cx="7886700" cy="1325563"/>
          </a:xfrm>
        </p:spPr>
        <p:txBody>
          <a:bodyPr/>
          <a:lstStyle/>
          <a:p>
            <a:r>
              <a:rPr lang="en-US" sz="4000" dirty="0"/>
              <a:t>A </a:t>
            </a:r>
            <a:r>
              <a:rPr lang="en-US" sz="4000" dirty="0" err="1"/>
              <a:t>jó</a:t>
            </a:r>
            <a:r>
              <a:rPr lang="en-US" sz="4000" dirty="0"/>
              <a:t> </a:t>
            </a:r>
            <a:r>
              <a:rPr lang="en-US" sz="4000" dirty="0" err="1"/>
              <a:t>beszéd</a:t>
            </a:r>
            <a:r>
              <a:rPr lang="en-US" sz="4000" dirty="0"/>
              <a:t> </a:t>
            </a:r>
            <a:r>
              <a:rPr lang="en-US" sz="4000" dirty="0" err="1"/>
              <a:t>elemei</a:t>
            </a:r>
            <a:r>
              <a:rPr lang="en-US" sz="4000" dirty="0"/>
              <a:t> - Nancy Duarte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A22D0-8BC5-4219-B56E-AC8B5E36512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508300"/>
              </p:ext>
            </p:extLst>
          </p:nvPr>
        </p:nvGraphicFramePr>
        <p:xfrm>
          <a:off x="-632916" y="1078384"/>
          <a:ext cx="7200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2686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CA057A-2A22-634E-BFC3-57341272E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6DF495-55FD-114C-B9EC-79E19FEB9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A2658-F387-B54F-A74C-6D7042C5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17900A-A445-F14D-8CD4-F9D59AAE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26B29E-7632-BB45-9508-769D9FFF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46D6EE-A8E9-8B4B-A764-D77208AFC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035F2797-F246-BF44-94CF-81BE1BDB4BF8}"/>
              </a:ext>
            </a:extLst>
          </p:cNvPr>
          <p:cNvSpPr txBox="1"/>
          <p:nvPr/>
        </p:nvSpPr>
        <p:spPr>
          <a:xfrm>
            <a:off x="177800" y="177800"/>
            <a:ext cx="5546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>
                <a:latin typeface="Candara" panose="020E0502030303020204" pitchFamily="34" charset="0"/>
              </a:rPr>
              <a:t>Miben tudok segíteni? </a:t>
            </a:r>
            <a:endParaRPr lang="hu-HU" sz="4400" dirty="0">
              <a:latin typeface="Candara" panose="020E0502030303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FD5C15F-9E04-8D44-81A6-3BED33A044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7667" y="97323"/>
            <a:ext cx="3159754" cy="693602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4E459C2-992C-A847-B42B-5A83C2C41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894042"/>
              </p:ext>
            </p:extLst>
          </p:nvPr>
        </p:nvGraphicFramePr>
        <p:xfrm>
          <a:off x="2382087" y="1294418"/>
          <a:ext cx="6457113" cy="454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Kép 8">
            <a:extLst>
              <a:ext uri="{FF2B5EF4-FFF2-40B4-BE49-F238E27FC236}">
                <a16:creationId xmlns:a16="http://schemas.microsoft.com/office/drawing/2014/main" id="{1E8EE489-62F6-AE42-8803-15DCC0058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286" y="0"/>
            <a:ext cx="1181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4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5"/>
          <p:cNvSpPr txBox="1">
            <a:spLocks noChangeArrowheads="1"/>
          </p:cNvSpPr>
          <p:nvPr/>
        </p:nvSpPr>
        <p:spPr bwMode="auto">
          <a:xfrm>
            <a:off x="369115" y="243342"/>
            <a:ext cx="803170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0070C0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hu-HU" altLang="en-US" dirty="0"/>
              <a:t>A </a:t>
            </a:r>
            <a:r>
              <a:rPr lang="hu-HU" altLang="en-US" dirty="0" err="1"/>
              <a:t>DrPrezi</a:t>
            </a:r>
            <a:r>
              <a:rPr lang="hu-HU" altLang="en-US" dirty="0"/>
              <a:t> team  „</a:t>
            </a:r>
            <a:r>
              <a:rPr lang="hu-HU" altLang="en-US" dirty="0">
                <a:solidFill>
                  <a:srgbClr val="FFC000"/>
                </a:solidFill>
              </a:rPr>
              <a:t>tanári</a:t>
            </a:r>
            <a:r>
              <a:rPr lang="hu-HU" altLang="en-US" dirty="0"/>
              <a:t>” kara 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86889A-4AD4-BB43-BF2A-B802E151A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0CB806B7-2F57-DF46-BAD5-B262C07359A0}"/>
              </a:ext>
            </a:extLst>
          </p:cNvPr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2" b="100000" l="3423" r="98214">
                        <a14:foregroundMark x1="24851" y1="84472" x2="54315" y2="99845"/>
                        <a14:foregroundMark x1="88839" y1="81988" x2="58780" y2="99845"/>
                        <a14:foregroundMark x1="88988" y1="81988" x2="90030" y2="99845"/>
                        <a14:foregroundMark x1="19345" y1="86646" x2="43452" y2="99845"/>
                        <a14:foregroundMark x1="43304" y1="6832" x2="62946" y2="9317"/>
                        <a14:foregroundMark x1="16220" y1="84161" x2="22024" y2="99845"/>
                        <a14:foregroundMark x1="68899" y1="72826" x2="68899" y2="79348"/>
                        <a14:foregroundMark x1="9970" y1="90994" x2="17262" y2="99845"/>
                        <a14:foregroundMark x1="5208" y1="93478" x2="9226" y2="99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4615" y="3871673"/>
            <a:ext cx="2133011" cy="1982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9F277E89-F150-A14D-A1E7-B392D02E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265" y="36430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54" name="Kép 36">
            <a:extLst>
              <a:ext uri="{FF2B5EF4-FFF2-40B4-BE49-F238E27FC236}">
                <a16:creationId xmlns:a16="http://schemas.microsoft.com/office/drawing/2014/main" id="{C20A4980-30A5-8346-86BB-F19AED20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61" y="4022579"/>
            <a:ext cx="1831204" cy="18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57CD941-6629-734D-8B04-E7F5FFB73B01}"/>
              </a:ext>
            </a:extLst>
          </p:cNvPr>
          <p:cNvSpPr/>
          <p:nvPr/>
        </p:nvSpPr>
        <p:spPr>
          <a:xfrm>
            <a:off x="410113" y="2849293"/>
            <a:ext cx="2407515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Szűcs László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 2016-os Retorika Világbajnokság elődöntőse, tréner </a:t>
            </a:r>
            <a:endParaRPr lang="hu-HU" sz="160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A7524A1-C04F-D048-AB78-9EF851D66382}"/>
              </a:ext>
            </a:extLst>
          </p:cNvPr>
          <p:cNvSpPr/>
          <p:nvPr/>
        </p:nvSpPr>
        <p:spPr>
          <a:xfrm>
            <a:off x="3651208" y="2882514"/>
            <a:ext cx="229483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Egerszegi Anna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 Színművészeti Egyetem beszédtechnika tanára </a:t>
            </a:r>
            <a:endParaRPr lang="hu-HU" sz="1600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085DFA7-A27F-B242-8F7A-703176748214}"/>
              </a:ext>
            </a:extLst>
          </p:cNvPr>
          <p:cNvSpPr/>
          <p:nvPr/>
        </p:nvSpPr>
        <p:spPr>
          <a:xfrm>
            <a:off x="6301626" y="2849293"/>
            <a:ext cx="246078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T. </a:t>
            </a:r>
            <a:r>
              <a:rPr lang="hu-HU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Bieniek</a:t>
            </a:r>
            <a:r>
              <a:rPr lang="hu-HU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Ildikó</a:t>
            </a:r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Műsorvezető, nonverbális hatáskeltés szakértő</a:t>
            </a:r>
            <a:endParaRPr lang="hu-HU" sz="16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18DBCE0-7AD8-0745-BCFA-C3626B638FF9}"/>
              </a:ext>
            </a:extLst>
          </p:cNvPr>
          <p:cNvSpPr/>
          <p:nvPr/>
        </p:nvSpPr>
        <p:spPr>
          <a:xfrm>
            <a:off x="410113" y="5816899"/>
            <a:ext cx="261153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Kocsis Zsuzsa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TEDx</a:t>
            </a:r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előadó, </a:t>
            </a:r>
            <a:r>
              <a:rPr lang="hu-HU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coach</a:t>
            </a:r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DISC, beszédfelkészítő</a:t>
            </a:r>
            <a:r>
              <a:rPr lang="hu-HU" sz="1600" dirty="0"/>
              <a:t> 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D5B4DBD-7E9D-B54A-888D-2C1257A0788D}"/>
              </a:ext>
            </a:extLst>
          </p:cNvPr>
          <p:cNvSpPr/>
          <p:nvPr/>
        </p:nvSpPr>
        <p:spPr>
          <a:xfrm>
            <a:off x="3651209" y="5853783"/>
            <a:ext cx="229483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Szabó Dominika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Történetmesélés specialista, tréner</a:t>
            </a:r>
            <a:endParaRPr lang="hu-HU" sz="1600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0E55E90-0C4A-EF41-9B05-36840AD99F56}"/>
              </a:ext>
            </a:extLst>
          </p:cNvPr>
          <p:cNvSpPr/>
          <p:nvPr/>
        </p:nvSpPr>
        <p:spPr>
          <a:xfrm>
            <a:off x="6131505" y="5853783"/>
            <a:ext cx="284237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Berze Márton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Metaforák, szövegíró,</a:t>
            </a:r>
            <a:endParaRPr lang="hu-HU" sz="16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97F5EFE-667B-914D-8785-CB95537587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83" y="1120857"/>
            <a:ext cx="1787982" cy="1794780"/>
          </a:xfrm>
          <a:prstGeom prst="rect">
            <a:avLst/>
          </a:prstGeom>
        </p:spPr>
      </p:pic>
      <p:pic>
        <p:nvPicPr>
          <p:cNvPr id="17" name="Kép 16" descr="DSC_0444_AAfényes-removebg-previewb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436" y="1102863"/>
            <a:ext cx="1932189" cy="182554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859AC043-71CA-3944-B4E6-C60DBE5B4A2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282" y="1138005"/>
            <a:ext cx="1787983" cy="1787983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0B68B88C-72D5-8D48-A0D6-47D3D6A63AE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705" y="4022579"/>
            <a:ext cx="1789457" cy="17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EB283F8-E5E5-5445-96B8-CDB064207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1"/>
          <a:stretch/>
        </p:blipFill>
        <p:spPr>
          <a:xfrm>
            <a:off x="-1" y="0"/>
            <a:ext cx="9144001" cy="700268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62D5A8B-84CD-8B4E-9FF6-74CC4031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88" y="606342"/>
            <a:ext cx="3818322" cy="897295"/>
          </a:xfrm>
          <a:solidFill>
            <a:schemeClr val="bg2">
              <a:lumMod val="25000"/>
              <a:alpha val="54000"/>
            </a:schemeClr>
          </a:solidFill>
        </p:spPr>
        <p:txBody>
          <a:bodyPr>
            <a:noAutofit/>
          </a:bodyPr>
          <a:lstStyle/>
          <a:p>
            <a:r>
              <a:rPr lang="hu-HU" sz="4500" dirty="0">
                <a:solidFill>
                  <a:schemeClr val="bg1"/>
                </a:solidFill>
              </a:rPr>
              <a:t>Bemelegítés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FEF514-2750-6E45-A1CB-DFD003D2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65" y="1478757"/>
            <a:ext cx="4224235" cy="4772901"/>
          </a:xfrm>
          <a:solidFill>
            <a:schemeClr val="bg2">
              <a:lumMod val="25000"/>
              <a:alpha val="61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00B050"/>
                </a:solidFill>
              </a:rPr>
              <a:t>BEBESZÉLÉS</a:t>
            </a:r>
            <a:endParaRPr lang="hu-HU" sz="2000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000" dirty="0">
                <a:solidFill>
                  <a:schemeClr val="bg1"/>
                </a:solidFill>
              </a:rPr>
              <a:t>Légzés </a:t>
            </a:r>
          </a:p>
          <a:p>
            <a:pPr>
              <a:buFontTx/>
              <a:buChar char="-"/>
            </a:pPr>
            <a:r>
              <a:rPr lang="hu-HU" sz="2000" dirty="0">
                <a:solidFill>
                  <a:schemeClr val="bg1"/>
                </a:solidFill>
              </a:rPr>
              <a:t>Kacsaszáj </a:t>
            </a:r>
          </a:p>
          <a:p>
            <a:pPr>
              <a:buFontTx/>
              <a:buChar char="-"/>
            </a:pPr>
            <a:r>
              <a:rPr lang="hu-HU" sz="2000" dirty="0">
                <a:solidFill>
                  <a:schemeClr val="bg1"/>
                </a:solidFill>
              </a:rPr>
              <a:t>ÁÓ-ÁÓ-ÁÓ</a:t>
            </a:r>
          </a:p>
          <a:p>
            <a:pPr>
              <a:buFontTx/>
              <a:buChar char="-"/>
            </a:pPr>
            <a:r>
              <a:rPr lang="hu-HU" sz="2000" dirty="0">
                <a:solidFill>
                  <a:schemeClr val="bg1"/>
                </a:solidFill>
              </a:rPr>
              <a:t>Mende/Monda, </a:t>
            </a:r>
            <a:r>
              <a:rPr lang="hu-HU" sz="2000" dirty="0" err="1">
                <a:solidFill>
                  <a:schemeClr val="bg1"/>
                </a:solidFill>
              </a:rPr>
              <a:t>Zimm</a:t>
            </a:r>
            <a:r>
              <a:rPr lang="hu-HU" sz="2000" dirty="0">
                <a:solidFill>
                  <a:schemeClr val="bg1"/>
                </a:solidFill>
              </a:rPr>
              <a:t>/</a:t>
            </a:r>
            <a:r>
              <a:rPr lang="hu-HU" sz="2000" dirty="0" err="1">
                <a:solidFill>
                  <a:schemeClr val="bg1"/>
                </a:solidFill>
              </a:rPr>
              <a:t>Zumm</a:t>
            </a:r>
            <a:endParaRPr lang="hu-HU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000" dirty="0">
                <a:solidFill>
                  <a:schemeClr val="bg1"/>
                </a:solidFill>
              </a:rPr>
              <a:t>Dörmögés (Pataki Zita) 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00B050"/>
                </a:solidFill>
              </a:rPr>
              <a:t>FELPÖRGETÉS</a:t>
            </a:r>
          </a:p>
          <a:p>
            <a:pPr>
              <a:buFontTx/>
              <a:buChar char="-"/>
            </a:pPr>
            <a:r>
              <a:rPr lang="hu-HU" sz="2000" dirty="0">
                <a:solidFill>
                  <a:schemeClr val="bg1"/>
                </a:solidFill>
              </a:rPr>
              <a:t>Orrszívás </a:t>
            </a:r>
          </a:p>
          <a:p>
            <a:pPr marL="0" indent="0"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bg1"/>
                </a:solidFill>
              </a:rPr>
              <a:t>TE TELJESEN ELÁLLATIASODTÁL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bg1"/>
                </a:solidFill>
              </a:rPr>
              <a:t>TE ÁLLATIASODTÁL EL TELJESEN</a:t>
            </a:r>
          </a:p>
        </p:txBody>
      </p:sp>
    </p:spTree>
    <p:extLst>
      <p:ext uri="{BB962C8B-B14F-4D97-AF65-F5344CB8AC3E}">
        <p14:creationId xmlns:p14="http://schemas.microsoft.com/office/powerpoint/2010/main" val="1857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5A25BB-B2C9-2740-B9FC-9BA65CE8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81" y="200993"/>
            <a:ext cx="7297466" cy="539335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DrPrezi</a:t>
            </a:r>
            <a:r>
              <a:rPr lang="hu-HU" dirty="0"/>
              <a:t> – Légy profi előadó!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4B0372A-0822-364E-ADA6-7055CE68D1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1" y="740328"/>
            <a:ext cx="4681218" cy="615123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A59BBA5-AD20-0E47-B520-758174BF03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134" y="773891"/>
            <a:ext cx="4089866" cy="61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8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8182EFC-6BC7-E548-8625-D873C4C393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206" y="3372767"/>
            <a:ext cx="2987533" cy="2949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330" y="3112851"/>
            <a:ext cx="3318044" cy="248853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Magamról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173788" y="6953965"/>
            <a:ext cx="2133600" cy="365125"/>
          </a:xfrm>
        </p:spPr>
        <p:txBody>
          <a:bodyPr/>
          <a:lstStyle/>
          <a:p>
            <a:pPr>
              <a:defRPr/>
            </a:pPr>
            <a:fld id="{1CAAD814-D669-4F8A-B065-143676B130B1}" type="slidenum">
              <a:rPr lang="hu-H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3</a:t>
            </a:fld>
            <a:endParaRPr lang="hu-H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91443" y="-5193"/>
            <a:ext cx="8229600" cy="2088232"/>
          </a:xfrm>
        </p:spPr>
        <p:txBody>
          <a:bodyPr>
            <a:normAutofit/>
          </a:bodyPr>
          <a:lstStyle/>
          <a:p>
            <a:pPr marL="0" indent="0">
              <a:spcBef>
                <a:spcPts val="8400"/>
              </a:spcBef>
              <a:spcAft>
                <a:spcPts val="0"/>
              </a:spcAft>
              <a:buNone/>
            </a:pPr>
            <a:r>
              <a:rPr lang="hu-HU" sz="5400" dirty="0"/>
              <a:t>Ki vagyok én?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243" y="207438"/>
            <a:ext cx="1381622" cy="1381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353" y="766435"/>
            <a:ext cx="1890459" cy="1890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6303" y="1360734"/>
            <a:ext cx="2074547" cy="2074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" y="2463279"/>
            <a:ext cx="1483645" cy="14836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93549" y="299342"/>
            <a:ext cx="2217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Candara" charset="0"/>
                <a:ea typeface="Candara" charset="0"/>
                <a:cs typeface="Candara" charset="0"/>
              </a:rPr>
              <a:t>Prezentációs</a:t>
            </a:r>
            <a:r>
              <a:rPr lang="en-US" sz="2400" dirty="0">
                <a:solidFill>
                  <a:srgbClr val="00B0F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B0F0"/>
                </a:solidFill>
                <a:latin typeface="Candara" charset="0"/>
                <a:ea typeface="Candara" charset="0"/>
                <a:cs typeface="Candara" charset="0"/>
              </a:rPr>
              <a:t>Btk</a:t>
            </a:r>
            <a:r>
              <a:rPr lang="en-US" sz="3200" b="1" dirty="0">
                <a:solidFill>
                  <a:srgbClr val="00B0F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177" y="1510000"/>
            <a:ext cx="1367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TEDX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coach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4539" y="819802"/>
            <a:ext cx="227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Candara" charset="0"/>
                <a:ea typeface="Candara" charset="0"/>
                <a:cs typeface="Candara" charset="0"/>
              </a:rPr>
              <a:t>Munkanélküli</a:t>
            </a:r>
            <a:endParaRPr lang="en-US" sz="3200" b="1" dirty="0">
              <a:solidFill>
                <a:srgbClr val="00B0F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7388" y="2145365"/>
            <a:ext cx="2629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B0F0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US" dirty="0"/>
              <a:t>Toastmasters</a:t>
            </a:r>
          </a:p>
          <a:p>
            <a:r>
              <a:rPr lang="en-US" dirty="0" err="1"/>
              <a:t>Retorika</a:t>
            </a:r>
            <a:r>
              <a:rPr lang="en-US" dirty="0"/>
              <a:t> </a:t>
            </a:r>
            <a:r>
              <a:rPr lang="en-US" dirty="0" err="1"/>
              <a:t>klubok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43948" y="2606869"/>
            <a:ext cx="3700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B0F0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US" dirty="0" err="1"/>
              <a:t>Retorikai</a:t>
            </a:r>
            <a:r>
              <a:rPr lang="en-US" dirty="0"/>
              <a:t> </a:t>
            </a:r>
            <a:r>
              <a:rPr lang="en-US" dirty="0" err="1"/>
              <a:t>Edzőtábor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9885" y="6243466"/>
            <a:ext cx="616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B0F0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pPr algn="l"/>
            <a:r>
              <a:rPr lang="en-US" dirty="0" err="1"/>
              <a:t>Előadok</a:t>
            </a:r>
            <a:r>
              <a:rPr lang="en-US" dirty="0"/>
              <a:t>, </a:t>
            </a:r>
            <a:r>
              <a:rPr lang="en-US" dirty="0" err="1"/>
              <a:t>tehát</a:t>
            </a:r>
            <a:r>
              <a:rPr lang="en-US" dirty="0"/>
              <a:t> </a:t>
            </a:r>
            <a:r>
              <a:rPr lang="en-US" dirty="0" err="1"/>
              <a:t>vagyok</a:t>
            </a:r>
            <a:r>
              <a:rPr lang="en-US" dirty="0"/>
              <a:t> I-II.</a:t>
            </a:r>
          </a:p>
        </p:txBody>
      </p:sp>
    </p:spTree>
    <p:extLst>
      <p:ext uri="{BB962C8B-B14F-4D97-AF65-F5344CB8AC3E}">
        <p14:creationId xmlns:p14="http://schemas.microsoft.com/office/powerpoint/2010/main" val="12688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1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220073" y="2996952"/>
            <a:ext cx="3923928" cy="3835772"/>
          </a:xfrm>
          <a:prstGeom prst="rect">
            <a:avLst/>
          </a:prstGeom>
        </p:spPr>
      </p:pic>
      <p:graphicFrame>
        <p:nvGraphicFramePr>
          <p:cNvPr id="5" name="Tartalom helye 4"/>
          <p:cNvGraphicFramePr>
            <a:graphicFrameLocks/>
          </p:cNvGraphicFramePr>
          <p:nvPr/>
        </p:nvGraphicFramePr>
        <p:xfrm>
          <a:off x="69652" y="1002060"/>
          <a:ext cx="5572424" cy="439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</a:t>
            </a:r>
            <a:r>
              <a:rPr lang="en-US" sz="4000" dirty="0" err="1"/>
              <a:t>jó</a:t>
            </a:r>
            <a:r>
              <a:rPr lang="en-US" sz="4000" dirty="0"/>
              <a:t> </a:t>
            </a:r>
            <a:r>
              <a:rPr lang="en-US" sz="4000" dirty="0" err="1"/>
              <a:t>beszéd</a:t>
            </a:r>
            <a:r>
              <a:rPr lang="en-US" sz="4000" dirty="0"/>
              <a:t> </a:t>
            </a:r>
            <a:r>
              <a:rPr lang="en-US" sz="4000" dirty="0" err="1"/>
              <a:t>elemei</a:t>
            </a:r>
            <a:r>
              <a:rPr lang="en-US" sz="4000" dirty="0"/>
              <a:t> - </a:t>
            </a:r>
            <a:r>
              <a:rPr lang="en-US" sz="4000" dirty="0" err="1"/>
              <a:t>Arisztotelész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08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CA057A-2A22-634E-BFC3-57341272E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6DF495-55FD-114C-B9EC-79E19FEB9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A2658-F387-B54F-A74C-6D7042C5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17900A-A445-F14D-8CD4-F9D59AAE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26B29E-7632-BB45-9508-769D9FFF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46D6EE-A8E9-8B4B-A764-D77208AFC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758055"/>
            <a:ext cx="9144000" cy="5099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</a:t>
            </a:r>
            <a:r>
              <a:rPr lang="en-US" sz="4000" dirty="0" err="1"/>
              <a:t>jó</a:t>
            </a:r>
            <a:r>
              <a:rPr lang="en-US" sz="4000" dirty="0"/>
              <a:t> </a:t>
            </a:r>
            <a:r>
              <a:rPr lang="en-US" sz="4000" dirty="0" err="1"/>
              <a:t>beszéd</a:t>
            </a:r>
            <a:r>
              <a:rPr lang="en-US" sz="4000" dirty="0"/>
              <a:t> </a:t>
            </a:r>
            <a:r>
              <a:rPr lang="en-US" sz="4000" dirty="0" err="1"/>
              <a:t>elemei</a:t>
            </a:r>
            <a:r>
              <a:rPr lang="en-US" sz="4000" dirty="0"/>
              <a:t> - Nancy Duarte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A22D0-8BC5-4219-B56E-AC8B5E36512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818583"/>
              </p:ext>
            </p:extLst>
          </p:nvPr>
        </p:nvGraphicFramePr>
        <p:xfrm>
          <a:off x="-632916" y="1078384"/>
          <a:ext cx="7200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39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CA057A-2A22-634E-BFC3-57341272E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6DF495-55FD-114C-B9EC-79E19FEB9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A2658-F387-B54F-A74C-6D7042C5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17900A-A445-F14D-8CD4-F9D59AAE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26B29E-7632-BB45-9508-769D9FFF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46D6EE-A8E9-8B4B-A764-D77208AFC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E913F0-A4D8-114A-82FC-DC587335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22D0-8BC5-4219-B56E-AC8B5E365123}" type="slidenum">
              <a:rPr lang="hu-HU" smtClean="0"/>
              <a:t>6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499664D-BAA2-694A-AA7D-4E9DDCF1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9" y="1003300"/>
            <a:ext cx="916349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620" y="961270"/>
            <a:ext cx="4167122" cy="3429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FFFFFF"/>
                </a:solidFill>
              </a:rPr>
              <a:t>Magamról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173788" y="6953965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AD814-D669-4F8A-B065-143676B130B1}" type="slidenum">
              <a:rPr kumimoji="0" 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699" y="2295043"/>
            <a:ext cx="737334" cy="737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791" y="1573014"/>
            <a:ext cx="759996" cy="7599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476" y="736822"/>
            <a:ext cx="842345" cy="8423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4573" y="288270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Adatok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349" y="1971938"/>
            <a:ext cx="160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Tények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773" y="3897993"/>
            <a:ext cx="208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Statisztikák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537" y="966011"/>
            <a:ext cx="208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Struktúra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3517" y="3117361"/>
            <a:ext cx="122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Képek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3788" y="3778309"/>
            <a:ext cx="1888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Testbeszéd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97759" y="360798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Humor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3453" y="2395970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Idézet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91734" y="1670964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Metafóra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4985" y="945958"/>
            <a:ext cx="151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Történet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7962" y="262213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Kellék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1288" y="4235821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Érdekes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tények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2089" y="3203717"/>
            <a:ext cx="1617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Kérdések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150" y="5994792"/>
            <a:ext cx="8267700" cy="2413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riangle 10"/>
          <p:cNvSpPr/>
          <p:nvPr/>
        </p:nvSpPr>
        <p:spPr>
          <a:xfrm>
            <a:off x="4119585" y="6008464"/>
            <a:ext cx="863600" cy="787400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68" y="5011675"/>
            <a:ext cx="153555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Infóátadás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40179" y="5019521"/>
            <a:ext cx="1924309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Szórakoztatás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21404" y="5011675"/>
            <a:ext cx="1603709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Meggyőzés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64088" y="5015674"/>
            <a:ext cx="1421351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Lelkesítés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90848" y="104341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0C0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charset="0"/>
              </a:rPr>
              <a:t>Retorikai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charset="0"/>
              </a:rPr>
              <a:t>mérleg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66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4" grpId="0"/>
      <p:bldP spid="25" grpId="0"/>
      <p:bldP spid="29" grpId="0"/>
      <p:bldP spid="22" grpId="0"/>
      <p:bldP spid="23" grpId="0"/>
      <p:bldP spid="10" grpId="0" animBg="1"/>
      <p:bldP spid="11" grpId="0" animBg="1"/>
      <p:bldP spid="12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758055"/>
            <a:ext cx="9144000" cy="5099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</a:t>
            </a:r>
            <a:r>
              <a:rPr lang="en-US" sz="4000" dirty="0" err="1"/>
              <a:t>jó</a:t>
            </a:r>
            <a:r>
              <a:rPr lang="en-US" sz="4000" dirty="0"/>
              <a:t> </a:t>
            </a:r>
            <a:r>
              <a:rPr lang="en-US" sz="4000" dirty="0" err="1"/>
              <a:t>beszéd</a:t>
            </a:r>
            <a:r>
              <a:rPr lang="en-US" sz="4000" dirty="0"/>
              <a:t> </a:t>
            </a:r>
            <a:r>
              <a:rPr lang="en-US" sz="4000" dirty="0" err="1"/>
              <a:t>elemei</a:t>
            </a:r>
            <a:r>
              <a:rPr lang="en-US" sz="4000" dirty="0"/>
              <a:t> - Nancy Duarte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A22D0-8BC5-4219-B56E-AC8B5E36512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928442"/>
              </p:ext>
            </p:extLst>
          </p:nvPr>
        </p:nvGraphicFramePr>
        <p:xfrm>
          <a:off x="-632916" y="1078384"/>
          <a:ext cx="7200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35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CA057A-2A22-634E-BFC3-57341272E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6DF495-55FD-114C-B9EC-79E19FEB9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A2658-F387-B54F-A74C-6D7042C5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17900A-A445-F14D-8CD4-F9D59AAE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26B29E-7632-BB45-9508-769D9FFF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46D6EE-A8E9-8B4B-A764-D77208AFC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Candara"/>
                <a:cs typeface="Candara"/>
              </a:rPr>
              <a:t>Life in five seconds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6636"/>
            <a:ext cx="9144000" cy="6011364"/>
          </a:xfrm>
        </p:spPr>
      </p:pic>
    </p:spTree>
    <p:extLst>
      <p:ext uri="{BB962C8B-B14F-4D97-AF65-F5344CB8AC3E}">
        <p14:creationId xmlns:p14="http://schemas.microsoft.com/office/powerpoint/2010/main" val="65909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399</Words>
  <Application>Microsoft Macintosh PowerPoint</Application>
  <PresentationFormat>Diavetítés a képernyőre (4:3 oldalarány)</PresentationFormat>
  <Paragraphs>152</Paragraphs>
  <Slides>20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Allura</vt:lpstr>
      <vt:lpstr>Arial</vt:lpstr>
      <vt:lpstr>Calibri</vt:lpstr>
      <vt:lpstr>Calibri Light</vt:lpstr>
      <vt:lpstr>Candara</vt:lpstr>
      <vt:lpstr>Office-téma</vt:lpstr>
      <vt:lpstr>1_Office-téma</vt:lpstr>
      <vt:lpstr>Hogyan legyek jobb előadó? </vt:lpstr>
      <vt:lpstr>Bemelegítés </vt:lpstr>
      <vt:lpstr>Magamról</vt:lpstr>
      <vt:lpstr>A jó beszéd elemei - Arisztotelész</vt:lpstr>
      <vt:lpstr>A jó beszéd elemei - Nancy Duarte </vt:lpstr>
      <vt:lpstr>PowerPoint-bemutató</vt:lpstr>
      <vt:lpstr>Magamról</vt:lpstr>
      <vt:lpstr>A jó beszéd elemei - Nancy Duarte </vt:lpstr>
      <vt:lpstr>Life in five seconds </vt:lpstr>
      <vt:lpstr>PowerPoint-bemutató</vt:lpstr>
      <vt:lpstr>PowerPoint-bemutató</vt:lpstr>
      <vt:lpstr>PowerPoint-bemutató</vt:lpstr>
      <vt:lpstr>PowerPoint-bemutató</vt:lpstr>
      <vt:lpstr>Vizuális fogások </vt:lpstr>
      <vt:lpstr>A jó beszéd elemei - Nancy Duarte </vt:lpstr>
      <vt:lpstr>Előadói stílus - testbeszéd </vt:lpstr>
      <vt:lpstr>A jó beszéd elemei - Nancy Duarte </vt:lpstr>
      <vt:lpstr>PowerPoint-bemutató</vt:lpstr>
      <vt:lpstr>PowerPoint-bemutató</vt:lpstr>
      <vt:lpstr>DrPrezi – Légy profi előadó!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legyek jobb előadó! </dc:title>
  <dc:creator>dr.nemeth zoltan</dc:creator>
  <cp:lastModifiedBy>dr.nemeth zoltan</cp:lastModifiedBy>
  <cp:revision>25</cp:revision>
  <dcterms:created xsi:type="dcterms:W3CDTF">2020-03-05T10:43:25Z</dcterms:created>
  <dcterms:modified xsi:type="dcterms:W3CDTF">2020-03-05T22:14:22Z</dcterms:modified>
</cp:coreProperties>
</file>