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735" r:id="rId2"/>
  </p:sldMasterIdLst>
  <p:notesMasterIdLst>
    <p:notesMasterId r:id="rId14"/>
  </p:notesMasterIdLst>
  <p:handoutMasterIdLst>
    <p:handoutMasterId r:id="rId15"/>
  </p:handoutMasterIdLst>
  <p:sldIdLst>
    <p:sldId id="1567" r:id="rId3"/>
    <p:sldId id="1573" r:id="rId4"/>
    <p:sldId id="1564" r:id="rId5"/>
    <p:sldId id="1570" r:id="rId6"/>
    <p:sldId id="1569" r:id="rId7"/>
    <p:sldId id="1574" r:id="rId8"/>
    <p:sldId id="1576" r:id="rId9"/>
    <p:sldId id="1566" r:id="rId10"/>
    <p:sldId id="1575" r:id="rId11"/>
    <p:sldId id="1563" r:id="rId12"/>
    <p:sldId id="156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14E85638-853C-1B47-8F2A-149EE60D6FC7}">
          <p14:sldIdLst>
            <p14:sldId id="1504"/>
            <p14:sldId id="1531"/>
            <p14:sldId id="1557"/>
            <p14:sldId id="1558"/>
            <p14:sldId id="1517"/>
            <p14:sldId id="1516"/>
            <p14:sldId id="1518"/>
            <p14:sldId id="1519"/>
            <p14:sldId id="1524"/>
            <p14:sldId id="1525"/>
            <p14:sldId id="152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509" userDrawn="1">
          <p15:clr>
            <a:srgbClr val="A4A3A4"/>
          </p15:clr>
        </p15:guide>
        <p15:guide id="2" pos="2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9533C"/>
    <a:srgbClr val="385101"/>
    <a:srgbClr val="0D457D"/>
    <a:srgbClr val="19407D"/>
    <a:srgbClr val="213565"/>
    <a:srgbClr val="FF8000"/>
    <a:srgbClr val="0F4074"/>
    <a:srgbClr val="154389"/>
    <a:srgbClr val="0F3D71"/>
    <a:srgbClr val="165C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1348" autoAdjust="0"/>
    <p:restoredTop sz="95773" autoAdjust="0"/>
  </p:normalViewPr>
  <p:slideViewPr>
    <p:cSldViewPr snapToGrid="0" snapToObjects="1">
      <p:cViewPr>
        <p:scale>
          <a:sx n="85" d="100"/>
          <a:sy n="85" d="100"/>
        </p:scale>
        <p:origin x="-1656" y="-126"/>
      </p:cViewPr>
      <p:guideLst>
        <p:guide orient="horz" pos="3509"/>
        <p:guide pos="2876"/>
      </p:guideLst>
    </p:cSldViewPr>
  </p:slideViewPr>
  <p:outlineViewPr>
    <p:cViewPr>
      <p:scale>
        <a:sx n="33" d="100"/>
        <a:sy n="33" d="100"/>
      </p:scale>
      <p:origin x="0" y="-426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kbrigitta\Desktop\Polaris%20jat&#233;k_eredm&#233;nye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kbrigitta\Desktop\Polaris%20jat&#233;k_eredm&#233;nye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kbrigitta\Desktop\Polaris%20jat&#233;k_eredm&#233;nye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kbrigitta\Desktop\Polaris%20jat&#233;k_eredm&#233;nye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kbrigitta\Desktop\Polaris%20jat&#233;k_eredm&#233;nye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kbrigitta\Desktop\Polaris%20jat&#233;k_eredm&#233;nye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kbrigitta\Desktop\Polaris%20jat&#233;k_eredm&#233;nye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kbrigitta\Desktop\Polaris%20jat&#233;k_eredm&#233;ny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5"/>
  <c:chart>
    <c:title>
      <c:tx>
        <c:rich>
          <a:bodyPr/>
          <a:lstStyle/>
          <a:p>
            <a:pPr>
              <a:defRPr sz="1800"/>
            </a:pPr>
            <a:r>
              <a:rPr lang="hu-HU" sz="1800"/>
              <a:t>Milyen Polaris állatok vagyunk?</a:t>
            </a: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 b="1"/>
                </a:pPr>
                <a:endParaRPr lang="hu-HU"/>
              </a:p>
            </c:txPr>
            <c:showVal val="1"/>
          </c:dLbls>
          <c:cat>
            <c:strRef>
              <c:f>(élőlények!$C$2,élőlények!$C$4,élőlények!$C$9,élőlények!$C$15,élőlények!$C$32,élőlények!$C$56,élőlények!$C$65,élőlények!$C$66)</c:f>
              <c:strCache>
                <c:ptCount val="8"/>
                <c:pt idx="0">
                  <c:v>Emlős</c:v>
                </c:pt>
                <c:pt idx="1">
                  <c:v>Madár</c:v>
                </c:pt>
                <c:pt idx="2">
                  <c:v>Hal</c:v>
                </c:pt>
                <c:pt idx="3">
                  <c:v>Kétéltű</c:v>
                </c:pt>
                <c:pt idx="4">
                  <c:v>Rovar</c:v>
                </c:pt>
                <c:pt idx="5">
                  <c:v>Páfrány</c:v>
                </c:pt>
                <c:pt idx="6">
                  <c:v>Gomba</c:v>
                </c:pt>
                <c:pt idx="7">
                  <c:v>Esőerdő</c:v>
                </c:pt>
              </c:strCache>
            </c:strRef>
          </c:cat>
          <c:val>
            <c:numRef>
              <c:f>(élőlények!$D$2,élőlények!$D$4,élőlények!$D$9,élőlények!$D$15,élőlények!$D$32,élőlények!$D$56,élőlények!$D$65,élőlények!$D$66)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17</c:v>
                </c:pt>
                <c:pt idx="5">
                  <c:v>24</c:v>
                </c:pt>
                <c:pt idx="6">
                  <c:v>9</c:v>
                </c:pt>
                <c:pt idx="7">
                  <c:v>1</c:v>
                </c:pt>
              </c:numCache>
            </c:numRef>
          </c:val>
        </c:ser>
        <c:shape val="box"/>
        <c:axId val="75426432"/>
        <c:axId val="76461568"/>
        <c:axId val="0"/>
      </c:bar3DChart>
      <c:catAx>
        <c:axId val="7542643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hu-HU"/>
          </a:p>
        </c:txPr>
        <c:crossAx val="76461568"/>
        <c:crosses val="autoZero"/>
        <c:auto val="1"/>
        <c:lblAlgn val="ctr"/>
        <c:lblOffset val="100"/>
      </c:catAx>
      <c:valAx>
        <c:axId val="76461568"/>
        <c:scaling>
          <c:orientation val="minMax"/>
        </c:scaling>
        <c:axPos val="b"/>
        <c:numFmt formatCode="General" sourceLinked="1"/>
        <c:tickLblPos val="nextTo"/>
        <c:crossAx val="7542643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5"/>
  <c:chart>
    <c:title>
      <c:tx>
        <c:rich>
          <a:bodyPr/>
          <a:lstStyle/>
          <a:p>
            <a:pPr>
              <a:defRPr sz="1600" b="1"/>
            </a:pPr>
            <a:r>
              <a:rPr lang="hu-HU" sz="1600" b="1" i="0" u="none" strike="noStrike" baseline="0"/>
              <a:t>Az energia felhasználásod hány százaléka érkezik megújuló forrásból?  </a:t>
            </a:r>
            <a:endParaRPr lang="hu-HU" sz="1600" b="1"/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(megujuloenergia!$B$11,megujuloenergia!$B$40,megujuloenergia!$B$49,megujuloenergia!$B$65)</c:f>
              <c:strCache>
                <c:ptCount val="4"/>
                <c:pt idx="0">
                  <c:v>0%</c:v>
                </c:pt>
                <c:pt idx="1">
                  <c:v>&lt;33%</c:v>
                </c:pt>
                <c:pt idx="2">
                  <c:v>&lt;66%</c:v>
                </c:pt>
                <c:pt idx="3">
                  <c:v>Fogalmam sincs!</c:v>
                </c:pt>
              </c:strCache>
            </c:strRef>
          </c:cat>
          <c:val>
            <c:numRef>
              <c:f>(megujuloenergia!$C$11,megujuloenergia!$C$40,megujuloenergia!$C$49,megujuloenergia!$C$65)</c:f>
              <c:numCache>
                <c:formatCode>General</c:formatCode>
                <c:ptCount val="4"/>
                <c:pt idx="0">
                  <c:v>11</c:v>
                </c:pt>
                <c:pt idx="1">
                  <c:v>28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</c:ser>
        <c:shape val="box"/>
        <c:axId val="84229504"/>
        <c:axId val="84235392"/>
        <c:axId val="0"/>
      </c:bar3DChart>
      <c:catAx>
        <c:axId val="84229504"/>
        <c:scaling>
          <c:orientation val="minMax"/>
        </c:scaling>
        <c:axPos val="l"/>
        <c:tickLblPos val="nextTo"/>
        <c:crossAx val="84235392"/>
        <c:crosses val="autoZero"/>
        <c:auto val="1"/>
        <c:lblAlgn val="ctr"/>
        <c:lblOffset val="100"/>
      </c:catAx>
      <c:valAx>
        <c:axId val="84235392"/>
        <c:scaling>
          <c:orientation val="minMax"/>
        </c:scaling>
        <c:axPos val="b"/>
        <c:numFmt formatCode="General" sourceLinked="1"/>
        <c:tickLblPos val="nextTo"/>
        <c:crossAx val="8422950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5"/>
  <c:chart>
    <c:title>
      <c:tx>
        <c:rich>
          <a:bodyPr/>
          <a:lstStyle/>
          <a:p>
            <a:pPr>
              <a:defRPr sz="1600"/>
            </a:pPr>
            <a:r>
              <a:rPr lang="hu-HU" sz="1600"/>
              <a:t>Az élelmiszer fogyasztásánál figyelembe veszed az élelmiszer beszerzési forrását és annak hatásait? </a:t>
            </a: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/>
                </a:pPr>
                <a:endParaRPr lang="hu-HU"/>
              </a:p>
            </c:txPr>
            <c:showVal val="1"/>
          </c:dLbls>
          <c:cat>
            <c:strRef>
              <c:f>(beszforrás!$B$35,beszforrás!$B$63,beszforrás!$B$64)</c:f>
              <c:strCache>
                <c:ptCount val="3"/>
                <c:pt idx="0">
                  <c:v>Igen, mindig</c:v>
                </c:pt>
                <c:pt idx="1">
                  <c:v>Néha</c:v>
                </c:pt>
                <c:pt idx="2">
                  <c:v>Soha</c:v>
                </c:pt>
              </c:strCache>
            </c:strRef>
          </c:cat>
          <c:val>
            <c:numRef>
              <c:f>(beszforrás!$C$35,beszforrás!$C$63,beszforrás!$C$64)</c:f>
              <c:numCache>
                <c:formatCode>General</c:formatCode>
                <c:ptCount val="3"/>
                <c:pt idx="0">
                  <c:v>34</c:v>
                </c:pt>
                <c:pt idx="1">
                  <c:v>28</c:v>
                </c:pt>
                <c:pt idx="2">
                  <c:v>1</c:v>
                </c:pt>
              </c:numCache>
            </c:numRef>
          </c:val>
        </c:ser>
        <c:shape val="box"/>
        <c:axId val="76211712"/>
        <c:axId val="76213248"/>
        <c:axId val="0"/>
      </c:bar3DChart>
      <c:catAx>
        <c:axId val="76211712"/>
        <c:scaling>
          <c:orientation val="minMax"/>
        </c:scaling>
        <c:axPos val="l"/>
        <c:tickLblPos val="nextTo"/>
        <c:crossAx val="76213248"/>
        <c:crosses val="autoZero"/>
        <c:auto val="1"/>
        <c:lblAlgn val="ctr"/>
        <c:lblOffset val="100"/>
      </c:catAx>
      <c:valAx>
        <c:axId val="76213248"/>
        <c:scaling>
          <c:orientation val="minMax"/>
        </c:scaling>
        <c:axPos val="b"/>
        <c:numFmt formatCode="General" sourceLinked="1"/>
        <c:tickLblPos val="nextTo"/>
        <c:crossAx val="7621171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5"/>
  <c:chart>
    <c:title>
      <c:tx>
        <c:rich>
          <a:bodyPr/>
          <a:lstStyle/>
          <a:p>
            <a:pPr>
              <a:defRPr sz="1600"/>
            </a:pPr>
            <a:r>
              <a:rPr lang="hu-HU" sz="1600" dirty="0"/>
              <a:t>Mit teszel az otthonodban összegyűlt szeméttel? </a:t>
            </a: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/>
                </a:pPr>
                <a:endParaRPr lang="hu-HU"/>
              </a:p>
            </c:txPr>
            <c:showVal val="1"/>
          </c:dLbls>
          <c:cat>
            <c:strRef>
              <c:f>(szelektálsz!$B$2,szelektálsz!$B$55)</c:f>
              <c:strCache>
                <c:ptCount val="2"/>
                <c:pt idx="0">
                  <c:v>Szelektálom</c:v>
                </c:pt>
                <c:pt idx="1">
                  <c:v>Nem szelektálom</c:v>
                </c:pt>
              </c:strCache>
            </c:strRef>
          </c:cat>
          <c:val>
            <c:numRef>
              <c:f>(szelektálsz!$C$2,szelektálsz!$C$55)</c:f>
              <c:numCache>
                <c:formatCode>General</c:formatCode>
                <c:ptCount val="2"/>
                <c:pt idx="0">
                  <c:v>64</c:v>
                </c:pt>
                <c:pt idx="1">
                  <c:v>1</c:v>
                </c:pt>
              </c:numCache>
            </c:numRef>
          </c:val>
        </c:ser>
        <c:shape val="box"/>
        <c:axId val="76164096"/>
        <c:axId val="76172288"/>
        <c:axId val="0"/>
      </c:bar3DChart>
      <c:catAx>
        <c:axId val="76164096"/>
        <c:scaling>
          <c:orientation val="minMax"/>
        </c:scaling>
        <c:axPos val="l"/>
        <c:tickLblPos val="nextTo"/>
        <c:crossAx val="76172288"/>
        <c:crosses val="autoZero"/>
        <c:auto val="1"/>
        <c:lblAlgn val="ctr"/>
        <c:lblOffset val="100"/>
      </c:catAx>
      <c:valAx>
        <c:axId val="76172288"/>
        <c:scaling>
          <c:orientation val="minMax"/>
        </c:scaling>
        <c:axPos val="b"/>
        <c:numFmt formatCode="General" sourceLinked="1"/>
        <c:tickLblPos val="nextTo"/>
        <c:crossAx val="7616409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5"/>
  <c:chart>
    <c:title>
      <c:tx>
        <c:rich>
          <a:bodyPr/>
          <a:lstStyle/>
          <a:p>
            <a:pPr>
              <a:defRPr sz="1600" b="1"/>
            </a:pPr>
            <a:r>
              <a:rPr lang="hu-HU" sz="1600" b="1" i="0" u="none" strike="noStrike" baseline="0"/>
              <a:t>Hány percet töltesz a zuhany alatt? </a:t>
            </a:r>
            <a:endParaRPr lang="hu-HU" sz="1600" b="1"/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(zuhany!$B$20,zuhany!$B$62,zuhany!$B$64)</c:f>
              <c:strCache>
                <c:ptCount val="3"/>
                <c:pt idx="0">
                  <c:v>5 - 10 perc között</c:v>
                </c:pt>
                <c:pt idx="1">
                  <c:v>kevesebb mint 5 percet</c:v>
                </c:pt>
                <c:pt idx="2">
                  <c:v>több mint 10 percet</c:v>
                </c:pt>
              </c:strCache>
            </c:strRef>
          </c:cat>
          <c:val>
            <c:numRef>
              <c:f>(zuhany!$C$20,zuhany!$C$62,zuhany!$C$64)</c:f>
              <c:numCache>
                <c:formatCode>General</c:formatCode>
                <c:ptCount val="3"/>
                <c:pt idx="0">
                  <c:v>20</c:v>
                </c:pt>
                <c:pt idx="1">
                  <c:v>41</c:v>
                </c:pt>
                <c:pt idx="2">
                  <c:v>2</c:v>
                </c:pt>
              </c:numCache>
            </c:numRef>
          </c:val>
        </c:ser>
        <c:shape val="box"/>
        <c:axId val="75426048"/>
        <c:axId val="76158080"/>
        <c:axId val="0"/>
      </c:bar3DChart>
      <c:catAx>
        <c:axId val="75426048"/>
        <c:scaling>
          <c:orientation val="minMax"/>
        </c:scaling>
        <c:axPos val="l"/>
        <c:tickLblPos val="nextTo"/>
        <c:crossAx val="76158080"/>
        <c:crosses val="autoZero"/>
        <c:auto val="1"/>
        <c:lblAlgn val="ctr"/>
        <c:lblOffset val="100"/>
      </c:catAx>
      <c:valAx>
        <c:axId val="76158080"/>
        <c:scaling>
          <c:orientation val="minMax"/>
        </c:scaling>
        <c:axPos val="b"/>
        <c:numFmt formatCode="General" sourceLinked="1"/>
        <c:tickLblPos val="nextTo"/>
        <c:crossAx val="7542604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5"/>
  <c:chart>
    <c:title>
      <c:tx>
        <c:rich>
          <a:bodyPr/>
          <a:lstStyle/>
          <a:p>
            <a:pPr>
              <a:defRPr/>
            </a:pPr>
            <a:r>
              <a:rPr lang="hu-HU"/>
              <a:t>Mivel közlekedsz nap mint nap?</a:t>
            </a: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(közlekedés!$B$43,közlekedés!$B$47,közlekedés!$B$54,közlekedés!$B$55,közlekedés!$B$56,közlekedés!$B$58,közlekedés!$B$64,közlekedés!$B$65)</c:f>
              <c:strCache>
                <c:ptCount val="8"/>
                <c:pt idx="0">
                  <c:v>Autó</c:v>
                </c:pt>
                <c:pt idx="1">
                  <c:v>Bicikli</c:v>
                </c:pt>
                <c:pt idx="2">
                  <c:v>Busz vagy vonat</c:v>
                </c:pt>
                <c:pt idx="3">
                  <c:v>Helikopter</c:v>
                </c:pt>
                <c:pt idx="4">
                  <c:v>Közösségi autózom</c:v>
                </c:pt>
                <c:pt idx="5">
                  <c:v>Motor</c:v>
                </c:pt>
                <c:pt idx="6">
                  <c:v>Sétálok</c:v>
                </c:pt>
                <c:pt idx="7">
                  <c:v>Taxi</c:v>
                </c:pt>
              </c:strCache>
            </c:strRef>
          </c:cat>
          <c:val>
            <c:numRef>
              <c:f>(közlekedés!$C$43,közlekedés!$C$47,közlekedés!$C$54,közlekedés!$C$55,közlekedés!$C$56,közlekedés!$C$58,közlekedés!$C$64,közlekedés!$C$65)</c:f>
              <c:numCache>
                <c:formatCode>General</c:formatCode>
                <c:ptCount val="8"/>
                <c:pt idx="0">
                  <c:v>43</c:v>
                </c:pt>
                <c:pt idx="1">
                  <c:v>4</c:v>
                </c:pt>
                <c:pt idx="2">
                  <c:v>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  <c:pt idx="7">
                  <c:v>1</c:v>
                </c:pt>
              </c:numCache>
            </c:numRef>
          </c:val>
        </c:ser>
        <c:shape val="box"/>
        <c:axId val="59999744"/>
        <c:axId val="60013568"/>
        <c:axId val="0"/>
      </c:bar3DChart>
      <c:catAx>
        <c:axId val="59999744"/>
        <c:scaling>
          <c:orientation val="minMax"/>
        </c:scaling>
        <c:axPos val="l"/>
        <c:tickLblPos val="nextTo"/>
        <c:crossAx val="60013568"/>
        <c:crosses val="autoZero"/>
        <c:auto val="1"/>
        <c:lblAlgn val="ctr"/>
        <c:lblOffset val="100"/>
      </c:catAx>
      <c:valAx>
        <c:axId val="60013568"/>
        <c:scaling>
          <c:orientation val="minMax"/>
        </c:scaling>
        <c:axPos val="b"/>
        <c:numFmt formatCode="General" sourceLinked="1"/>
        <c:tickLblPos val="nextTo"/>
        <c:crossAx val="59999744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5"/>
  <c:chart>
    <c:title>
      <c:tx>
        <c:rich>
          <a:bodyPr/>
          <a:lstStyle/>
          <a:p>
            <a:pPr>
              <a:defRPr sz="1600" b="1"/>
            </a:pPr>
            <a:r>
              <a:rPr lang="hu-HU" sz="1600" b="1" i="0" u="none" strike="noStrike" baseline="0"/>
              <a:t>Milyen meghajtású az autód? </a:t>
            </a:r>
            <a:endParaRPr lang="hu-HU" sz="1600" b="1"/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050" b="0"/>
                </a:pPr>
                <a:endParaRPr lang="hu-HU"/>
              </a:p>
            </c:txPr>
            <c:showVal val="1"/>
          </c:dLbls>
          <c:cat>
            <c:strRef>
              <c:f>(meghajtás!$B$42,meghajtás!$B$48,meghajtás!$B$54)</c:f>
              <c:strCache>
                <c:ptCount val="3"/>
                <c:pt idx="0">
                  <c:v>Benzin / Dízel motor</c:v>
                </c:pt>
                <c:pt idx="1">
                  <c:v>Elektromos</c:v>
                </c:pt>
                <c:pt idx="2">
                  <c:v>Hibrid</c:v>
                </c:pt>
              </c:strCache>
            </c:strRef>
          </c:cat>
          <c:val>
            <c:numRef>
              <c:f>(meghajtás!$C$42,meghajtás!$C$48,meghajtás!$C$54)</c:f>
              <c:numCache>
                <c:formatCode>General</c:formatCode>
                <c:ptCount val="3"/>
                <c:pt idx="0">
                  <c:v>42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hape val="box"/>
        <c:axId val="76463488"/>
        <c:axId val="76813824"/>
        <c:axId val="0"/>
      </c:bar3DChart>
      <c:catAx>
        <c:axId val="76463488"/>
        <c:scaling>
          <c:orientation val="minMax"/>
        </c:scaling>
        <c:axPos val="l"/>
        <c:tickLblPos val="nextTo"/>
        <c:crossAx val="76813824"/>
        <c:crosses val="autoZero"/>
        <c:auto val="1"/>
        <c:lblAlgn val="ctr"/>
        <c:lblOffset val="100"/>
      </c:catAx>
      <c:valAx>
        <c:axId val="76813824"/>
        <c:scaling>
          <c:orientation val="minMax"/>
        </c:scaling>
        <c:axPos val="b"/>
        <c:numFmt formatCode="General" sourceLinked="1"/>
        <c:tickLblPos val="nextTo"/>
        <c:crossAx val="7646348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5"/>
  <c:chart>
    <c:title>
      <c:tx>
        <c:rich>
          <a:bodyPr/>
          <a:lstStyle/>
          <a:p>
            <a:pPr>
              <a:defRPr sz="1600"/>
            </a:pPr>
            <a:r>
              <a:rPr lang="hu-HU" sz="1600" b="1" i="0" u="none" strike="noStrike" baseline="0"/>
              <a:t>Átlagosan hány órát repülsz egy hónapban? </a:t>
            </a:r>
            <a:endParaRPr lang="hu-HU" sz="1600" b="1"/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(repülés!$B$27,repülés!$B$32,repülés!$B$63,repülés!$B$65)</c:f>
              <c:strCache>
                <c:ptCount val="4"/>
                <c:pt idx="0">
                  <c:v>10 órát vagy kevesebbet</c:v>
                </c:pt>
                <c:pt idx="1">
                  <c:v>Kevesebb mint 20 órát</c:v>
                </c:pt>
                <c:pt idx="2">
                  <c:v>Nem repülök</c:v>
                </c:pt>
                <c:pt idx="3">
                  <c:v>Többet mint 20 órát</c:v>
                </c:pt>
              </c:strCache>
            </c:strRef>
          </c:cat>
          <c:val>
            <c:numRef>
              <c:f>(repülés!$C$27,repülés!$C$32,repülés!$C$63,repülés!$C$65)</c:f>
              <c:numCache>
                <c:formatCode>General</c:formatCode>
                <c:ptCount val="4"/>
                <c:pt idx="0">
                  <c:v>27</c:v>
                </c:pt>
                <c:pt idx="1">
                  <c:v>4</c:v>
                </c:pt>
                <c:pt idx="2">
                  <c:v>31</c:v>
                </c:pt>
                <c:pt idx="3">
                  <c:v>2</c:v>
                </c:pt>
              </c:numCache>
            </c:numRef>
          </c:val>
        </c:ser>
        <c:shape val="box"/>
        <c:axId val="75690368"/>
        <c:axId val="75692288"/>
        <c:axId val="0"/>
      </c:bar3DChart>
      <c:catAx>
        <c:axId val="75690368"/>
        <c:scaling>
          <c:orientation val="minMax"/>
        </c:scaling>
        <c:axPos val="l"/>
        <c:tickLblPos val="nextTo"/>
        <c:crossAx val="75692288"/>
        <c:crosses val="autoZero"/>
        <c:auto val="1"/>
        <c:lblAlgn val="ctr"/>
        <c:lblOffset val="100"/>
      </c:catAx>
      <c:valAx>
        <c:axId val="75692288"/>
        <c:scaling>
          <c:orientation val="minMax"/>
        </c:scaling>
        <c:axPos val="b"/>
        <c:numFmt formatCode="General" sourceLinked="1"/>
        <c:tickLblPos val="nextTo"/>
        <c:crossAx val="75690368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C0DBA1C-020B-814F-AB55-2683525E62F6}" type="datetime1">
              <a:rPr lang="en-SG" smtClean="0"/>
              <a:pPr>
                <a:defRPr/>
              </a:pPr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AFDAAA8-0379-344D-81E9-70F69B8D0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68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EA58BC4-3890-F043-993D-17887D05739F}" type="datetime1">
              <a:rPr lang="en-SG" smtClean="0"/>
              <a:pPr>
                <a:defRPr/>
              </a:pPr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348D5EF-0B5D-654A-8F13-793535AB0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31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8D5EF-0B5D-654A-8F13-793535AB02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5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8D5EF-0B5D-654A-8F13-793535AB02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5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8D5EF-0B5D-654A-8F13-793535AB02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5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8D5EF-0B5D-654A-8F13-793535AB02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5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8D5EF-0B5D-654A-8F13-793535AB02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5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8D5EF-0B5D-654A-8F13-793535AB02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56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8D5EF-0B5D-654A-8F13-793535AB02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5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8D5EF-0B5D-654A-8F13-793535AB02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56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8D5EF-0B5D-654A-8F13-793535AB02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5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AA3-5564-074B-BF1B-75FD5EC48E3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6EAB-B5E9-ED45-BFB4-915D5F4D5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61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AA3-5564-074B-BF1B-75FD5EC48E3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6EAB-B5E9-ED45-BFB4-915D5F4D5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51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AA3-5564-074B-BF1B-75FD5EC48E3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6EAB-B5E9-ED45-BFB4-915D5F4D5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152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Holder 3">
            <a:extLst>
              <a:ext uri="{FF2B5EF4-FFF2-40B4-BE49-F238E27FC236}">
                <a16:creationId xmlns:a16="http://schemas.microsoft.com/office/drawing/2014/main" xmlns="" id="{663AFCD8-25AA-8C4D-ADDA-CC5E0ED8D12F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896880" y="4386874"/>
            <a:ext cx="2230175" cy="279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defTabSz="4158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lvl="0" indent="0" defTabSz="4158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19" b="1" spc="-2" dirty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GB" sz="819" spc="-5" dirty="0">
                <a:latin typeface="Arial" panose="020B0604020202020204" pitchFamily="34" charset="0"/>
                <a:cs typeface="Arial" panose="020B0604020202020204" pitchFamily="34" charset="0"/>
              </a:rPr>
              <a:t>Sub title to go here</a:t>
            </a:r>
            <a:endParaRPr lang="en-GB" sz="81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8A8CB3-06E3-C443-A7D0-4B946C5A51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882" y="2135185"/>
            <a:ext cx="3068023" cy="191418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366" b="1"/>
            </a:lvl1pPr>
            <a:lvl2pPr>
              <a:defRPr sz="1637"/>
            </a:lvl2pPr>
            <a:lvl3pPr>
              <a:defRPr sz="1637"/>
            </a:lvl3pPr>
            <a:lvl4pPr>
              <a:defRPr sz="1637"/>
            </a:lvl4pPr>
            <a:lvl5pPr>
              <a:defRPr sz="1637"/>
            </a:lvl5pPr>
          </a:lstStyle>
          <a:p>
            <a:pPr lvl="0"/>
            <a:r>
              <a:rPr lang="en-US" dirty="0"/>
              <a:t>Title to go here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147BB28-4B05-344D-9B86-6719DB746575}"/>
              </a:ext>
            </a:extLst>
          </p:cNvPr>
          <p:cNvSpPr/>
          <p:nvPr userDrawn="1"/>
        </p:nvSpPr>
        <p:spPr>
          <a:xfrm>
            <a:off x="3992656" y="0"/>
            <a:ext cx="5151344" cy="5194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E425CD-6817-C042-8F19-828C667A8CFA}"/>
              </a:ext>
            </a:extLst>
          </p:cNvPr>
          <p:cNvSpPr/>
          <p:nvPr userDrawn="1"/>
        </p:nvSpPr>
        <p:spPr>
          <a:xfrm>
            <a:off x="3103242" y="4017642"/>
            <a:ext cx="2840358" cy="28403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 dirty="0">
              <a:solidFill>
                <a:srgbClr val="FFFFFF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7CB6D75-C432-7A45-913F-16B886135550}"/>
              </a:ext>
            </a:extLst>
          </p:cNvPr>
          <p:cNvSpPr/>
          <p:nvPr userDrawn="1"/>
        </p:nvSpPr>
        <p:spPr>
          <a:xfrm>
            <a:off x="-1443" y="4368469"/>
            <a:ext cx="203531" cy="2035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93A83CA-498E-DA42-A9B8-989F856D9FAE}"/>
              </a:ext>
            </a:extLst>
          </p:cNvPr>
          <p:cNvSpPr/>
          <p:nvPr userDrawn="1"/>
        </p:nvSpPr>
        <p:spPr>
          <a:xfrm>
            <a:off x="202088" y="4368469"/>
            <a:ext cx="203531" cy="203531"/>
          </a:xfrm>
          <a:prstGeom prst="ellipse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CDED0EE-C251-5C4E-81ED-39F051E7A685}"/>
              </a:ext>
            </a:extLst>
          </p:cNvPr>
          <p:cNvSpPr/>
          <p:nvPr userDrawn="1"/>
        </p:nvSpPr>
        <p:spPr>
          <a:xfrm>
            <a:off x="405619" y="4368469"/>
            <a:ext cx="203531" cy="20353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37D632B-B404-D043-AC2A-1EE79D1D03C4}"/>
              </a:ext>
            </a:extLst>
          </p:cNvPr>
          <p:cNvSpPr/>
          <p:nvPr userDrawn="1"/>
        </p:nvSpPr>
        <p:spPr>
          <a:xfrm>
            <a:off x="609150" y="4368469"/>
            <a:ext cx="203531" cy="203531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6E08233-AEEF-E548-A9A3-4D984B565E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9427" y="1433438"/>
            <a:ext cx="1722346" cy="516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pag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BBFFC1F-C648-6B4F-ADEA-23DB5643E959}"/>
              </a:ext>
            </a:extLst>
          </p:cNvPr>
          <p:cNvSpPr/>
          <p:nvPr userDrawn="1"/>
        </p:nvSpPr>
        <p:spPr>
          <a:xfrm>
            <a:off x="208912" y="-2735719"/>
            <a:ext cx="3830864" cy="38626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685800" y="2670204"/>
            <a:ext cx="7543800" cy="734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74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kern="0" spc="-18" dirty="0">
                <a:latin typeface="Arial" panose="020B0604020202020204" pitchFamily="34" charset="0"/>
                <a:cs typeface="Arial" panose="020B0604020202020204" pitchFamily="34" charset="0"/>
              </a:rPr>
              <a:t>Click to single headline</a:t>
            </a:r>
            <a:endParaRPr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C7042C5-96C2-5D49-A7D3-1EE05347D616}"/>
              </a:ext>
            </a:extLst>
          </p:cNvPr>
          <p:cNvCxnSpPr>
            <a:cxnSpLocks/>
          </p:cNvCxnSpPr>
          <p:nvPr userDrawn="1"/>
        </p:nvCxnSpPr>
        <p:spPr>
          <a:xfrm>
            <a:off x="0" y="6019800"/>
            <a:ext cx="9149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CE85FF2-03C3-3C47-B980-B417AAA6B5D6}"/>
              </a:ext>
            </a:extLst>
          </p:cNvPr>
          <p:cNvSpPr/>
          <p:nvPr userDrawn="1"/>
        </p:nvSpPr>
        <p:spPr>
          <a:xfrm>
            <a:off x="415179" y="533399"/>
            <a:ext cx="232445" cy="234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85A7A5E-808A-E042-A627-EC86DA7B0621}"/>
              </a:ext>
            </a:extLst>
          </p:cNvPr>
          <p:cNvSpPr/>
          <p:nvPr userDrawn="1"/>
        </p:nvSpPr>
        <p:spPr>
          <a:xfrm>
            <a:off x="3243588" y="257694"/>
            <a:ext cx="1018871" cy="10273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CED531A-A42C-BF46-A023-873346BC8E25}"/>
              </a:ext>
            </a:extLst>
          </p:cNvPr>
          <p:cNvSpPr/>
          <p:nvPr userDrawn="1"/>
        </p:nvSpPr>
        <p:spPr>
          <a:xfrm>
            <a:off x="1253" y="0"/>
            <a:ext cx="651297" cy="6567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D1EE424-F613-9240-9B1E-3EF9FAEA288B}"/>
              </a:ext>
            </a:extLst>
          </p:cNvPr>
          <p:cNvSpPr txBox="1"/>
          <p:nvPr userDrawn="1"/>
        </p:nvSpPr>
        <p:spPr>
          <a:xfrm>
            <a:off x="-15999" y="204115"/>
            <a:ext cx="685800" cy="23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GB" sz="917" smtClean="0">
                <a:solidFill>
                  <a:srgbClr val="FFFFFF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17" dirty="0">
              <a:solidFill>
                <a:srgbClr val="FFFFFF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53E8DB4-5A5C-9B45-AD41-3618E1FE5D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9470" y="6157419"/>
            <a:ext cx="1595143" cy="521489"/>
          </a:xfrm>
          <a:prstGeom prst="rect">
            <a:avLst/>
          </a:prstGeom>
        </p:spPr>
      </p:pic>
      <p:sp>
        <p:nvSpPr>
          <p:cNvPr id="22" name="Holder 3">
            <a:extLst>
              <a:ext uri="{FF2B5EF4-FFF2-40B4-BE49-F238E27FC236}">
                <a16:creationId xmlns:a16="http://schemas.microsoft.com/office/drawing/2014/main" xmlns="" id="{B3FA91DC-2C8C-C144-8D6E-67B0A5939D5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4693" y="6280098"/>
            <a:ext cx="3862520" cy="34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3F00E8-D65B-1749-80EC-1E6293F744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600" y="6344469"/>
            <a:ext cx="2781300" cy="163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pag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6BA1892-EE7A-A241-B4CF-929EC84D421B}"/>
              </a:ext>
            </a:extLst>
          </p:cNvPr>
          <p:cNvSpPr/>
          <p:nvPr userDrawn="1"/>
        </p:nvSpPr>
        <p:spPr>
          <a:xfrm>
            <a:off x="4541228" y="-1323896"/>
            <a:ext cx="2057400" cy="20744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4FA5B72-1FFE-DF43-A89A-8CD3DCA1C6C0}"/>
              </a:ext>
            </a:extLst>
          </p:cNvPr>
          <p:cNvSpPr/>
          <p:nvPr userDrawn="1"/>
        </p:nvSpPr>
        <p:spPr>
          <a:xfrm>
            <a:off x="5736029" y="-2262424"/>
            <a:ext cx="3830864" cy="38626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EEA67F9-54B0-AC4F-AA28-C2AD7D723F9D}"/>
              </a:ext>
            </a:extLst>
          </p:cNvPr>
          <p:cNvSpPr/>
          <p:nvPr userDrawn="1"/>
        </p:nvSpPr>
        <p:spPr>
          <a:xfrm>
            <a:off x="8187905" y="785226"/>
            <a:ext cx="956095" cy="9640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7" name="Holder 2">
            <a:extLst>
              <a:ext uri="{FF2B5EF4-FFF2-40B4-BE49-F238E27FC236}">
                <a16:creationId xmlns:a16="http://schemas.microsoft.com/office/drawing/2014/main" xmlns="" id="{98A5AE0A-31D8-3C4E-806A-BA4FAA61D3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670204"/>
            <a:ext cx="7543800" cy="734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74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kern="0" spc="-18" dirty="0">
                <a:latin typeface="Arial" panose="020B0604020202020204" pitchFamily="34" charset="0"/>
                <a:cs typeface="Arial" panose="020B0604020202020204" pitchFamily="34" charset="0"/>
              </a:rPr>
              <a:t>Click to single headline</a:t>
            </a:r>
            <a:endParaRPr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F8952BA-0E75-CF4D-A12F-30EB6AA3D2BF}"/>
              </a:ext>
            </a:extLst>
          </p:cNvPr>
          <p:cNvSpPr/>
          <p:nvPr userDrawn="1"/>
        </p:nvSpPr>
        <p:spPr>
          <a:xfrm>
            <a:off x="1253" y="0"/>
            <a:ext cx="651297" cy="6567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FEB1A99-A0EC-8E4E-A265-D1DEC171F746}"/>
              </a:ext>
            </a:extLst>
          </p:cNvPr>
          <p:cNvSpPr txBox="1"/>
          <p:nvPr userDrawn="1"/>
        </p:nvSpPr>
        <p:spPr>
          <a:xfrm>
            <a:off x="-15999" y="204115"/>
            <a:ext cx="685800" cy="23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GB" sz="917" smtClean="0">
                <a:solidFill>
                  <a:srgbClr val="FFFFFF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17" dirty="0">
              <a:solidFill>
                <a:srgbClr val="FFFFFF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CC0941C-F5EC-FC44-BE1E-E8BE3A846908}"/>
              </a:ext>
            </a:extLst>
          </p:cNvPr>
          <p:cNvSpPr/>
          <p:nvPr userDrawn="1"/>
        </p:nvSpPr>
        <p:spPr>
          <a:xfrm>
            <a:off x="12338050" y="-6038354"/>
            <a:ext cx="9323508" cy="93137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r>
              <a:rPr lang="en-US" sz="917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062B749-CC7A-7449-80FE-3E889F2925E8}"/>
              </a:ext>
            </a:extLst>
          </p:cNvPr>
          <p:cNvSpPr/>
          <p:nvPr userDrawn="1"/>
        </p:nvSpPr>
        <p:spPr>
          <a:xfrm>
            <a:off x="12490450" y="-5885954"/>
            <a:ext cx="9323508" cy="93137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r>
              <a:rPr lang="en-US" sz="917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2896D12-6542-DD4B-A1F9-1F503FFA3570}"/>
              </a:ext>
            </a:extLst>
          </p:cNvPr>
          <p:cNvCxnSpPr>
            <a:cxnSpLocks/>
          </p:cNvCxnSpPr>
          <p:nvPr userDrawn="1"/>
        </p:nvCxnSpPr>
        <p:spPr>
          <a:xfrm>
            <a:off x="0" y="6019800"/>
            <a:ext cx="9149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66AFED4-56D7-7E4C-A9C2-C075C87C4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9470" y="6157419"/>
            <a:ext cx="1595143" cy="521489"/>
          </a:xfrm>
          <a:prstGeom prst="rect">
            <a:avLst/>
          </a:prstGeom>
        </p:spPr>
      </p:pic>
      <p:sp>
        <p:nvSpPr>
          <p:cNvPr id="29" name="Holder 3">
            <a:extLst>
              <a:ext uri="{FF2B5EF4-FFF2-40B4-BE49-F238E27FC236}">
                <a16:creationId xmlns:a16="http://schemas.microsoft.com/office/drawing/2014/main" xmlns="" id="{E5176F86-A7F1-DA42-BA3C-C56BBAFE8F8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4693" y="6280098"/>
            <a:ext cx="3862520" cy="34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46F4445-26B9-8847-A609-C188E6BB32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600" y="6344469"/>
            <a:ext cx="2781300" cy="16326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page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77E3A51-8532-854D-A109-A84080F71B0A}"/>
              </a:ext>
            </a:extLst>
          </p:cNvPr>
          <p:cNvSpPr/>
          <p:nvPr userDrawn="1"/>
        </p:nvSpPr>
        <p:spPr>
          <a:xfrm>
            <a:off x="2222" y="1"/>
            <a:ext cx="9149776" cy="6019800"/>
          </a:xfrm>
          <a:prstGeom prst="rect">
            <a:avLst/>
          </a:prstGeom>
          <a:solidFill>
            <a:srgbClr val="028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417" dirty="0">
              <a:solidFill>
                <a:srgbClr val="FFFFFF"/>
              </a:solidFill>
            </a:endParaRPr>
          </a:p>
        </p:txBody>
      </p:sp>
      <p:sp>
        <p:nvSpPr>
          <p:cNvPr id="21" name="Holder 2">
            <a:extLst>
              <a:ext uri="{FF2B5EF4-FFF2-40B4-BE49-F238E27FC236}">
                <a16:creationId xmlns:a16="http://schemas.microsoft.com/office/drawing/2014/main" xmlns="" id="{C17447C2-405F-4941-8CEE-4E7D89910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670205"/>
            <a:ext cx="7772400" cy="734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74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kern="0" spc="-18" dirty="0">
                <a:latin typeface="Arial" panose="020B0604020202020204" pitchFamily="34" charset="0"/>
                <a:cs typeface="Arial" panose="020B0604020202020204" pitchFamily="34" charset="0"/>
              </a:rPr>
              <a:t>Click to single headline</a:t>
            </a:r>
            <a:endParaRPr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01AFE90-4B68-F444-B06F-09B1366C6EEB}"/>
              </a:ext>
            </a:extLst>
          </p:cNvPr>
          <p:cNvSpPr/>
          <p:nvPr userDrawn="1"/>
        </p:nvSpPr>
        <p:spPr>
          <a:xfrm>
            <a:off x="464846" y="-2743200"/>
            <a:ext cx="3830864" cy="38626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8C89561-BEAB-0C46-B831-57DC3E82046B}"/>
              </a:ext>
            </a:extLst>
          </p:cNvPr>
          <p:cNvSpPr/>
          <p:nvPr userDrawn="1"/>
        </p:nvSpPr>
        <p:spPr>
          <a:xfrm>
            <a:off x="414970" y="392226"/>
            <a:ext cx="818833" cy="825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0DF7327-A3E7-8841-885B-3ADECAD2D355}"/>
              </a:ext>
            </a:extLst>
          </p:cNvPr>
          <p:cNvSpPr/>
          <p:nvPr userDrawn="1"/>
        </p:nvSpPr>
        <p:spPr>
          <a:xfrm>
            <a:off x="1253" y="0"/>
            <a:ext cx="651297" cy="6567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AB8462-8ABF-1F41-AECF-6D8150153E0B}"/>
              </a:ext>
            </a:extLst>
          </p:cNvPr>
          <p:cNvSpPr txBox="1"/>
          <p:nvPr userDrawn="1"/>
        </p:nvSpPr>
        <p:spPr>
          <a:xfrm>
            <a:off x="-15999" y="204115"/>
            <a:ext cx="685800" cy="23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GB" sz="917" smtClean="0">
                <a:solidFill>
                  <a:srgbClr val="FFFFFF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17" dirty="0">
              <a:solidFill>
                <a:srgbClr val="FFFFFF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BB40EFB-01A5-4343-8C9C-96939A0A0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9470" y="6157419"/>
            <a:ext cx="1595143" cy="521489"/>
          </a:xfrm>
          <a:prstGeom prst="rect">
            <a:avLst/>
          </a:prstGeom>
        </p:spPr>
      </p:pic>
      <p:sp>
        <p:nvSpPr>
          <p:cNvPr id="20" name="Holder 3">
            <a:extLst>
              <a:ext uri="{FF2B5EF4-FFF2-40B4-BE49-F238E27FC236}">
                <a16:creationId xmlns:a16="http://schemas.microsoft.com/office/drawing/2014/main" xmlns="" id="{B7DF2E44-7B91-1C48-830B-07E31BD111B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4693" y="6280098"/>
            <a:ext cx="3862520" cy="34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9B09AC2-F9DA-CE4C-B41A-AD80F08694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600" y="6344469"/>
            <a:ext cx="2781300" cy="16326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page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D70DDDD-1224-2F4B-A1FA-248B54B2A082}"/>
              </a:ext>
            </a:extLst>
          </p:cNvPr>
          <p:cNvSpPr/>
          <p:nvPr userDrawn="1"/>
        </p:nvSpPr>
        <p:spPr>
          <a:xfrm>
            <a:off x="2222" y="1"/>
            <a:ext cx="9149776" cy="6019800"/>
          </a:xfrm>
          <a:prstGeom prst="rect">
            <a:avLst/>
          </a:prstGeom>
          <a:solidFill>
            <a:srgbClr val="028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417" dirty="0">
              <a:solidFill>
                <a:srgbClr val="FFFFFF"/>
              </a:solidFill>
            </a:endParaRPr>
          </a:p>
        </p:txBody>
      </p:sp>
      <p:sp>
        <p:nvSpPr>
          <p:cNvPr id="17" name="Holder 2">
            <a:extLst>
              <a:ext uri="{FF2B5EF4-FFF2-40B4-BE49-F238E27FC236}">
                <a16:creationId xmlns:a16="http://schemas.microsoft.com/office/drawing/2014/main" xmlns="" id="{CAACE56A-A537-9540-8A39-CD1E97D7A8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670205"/>
            <a:ext cx="7772400" cy="734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74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kern="0" spc="-18" dirty="0">
                <a:latin typeface="Arial" panose="020B0604020202020204" pitchFamily="34" charset="0"/>
                <a:cs typeface="Arial" panose="020B0604020202020204" pitchFamily="34" charset="0"/>
              </a:rPr>
              <a:t>Click to single headline</a:t>
            </a:r>
            <a:endParaRPr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2F256C5-9D41-9A4B-B30C-8FB2416D14DF}"/>
              </a:ext>
            </a:extLst>
          </p:cNvPr>
          <p:cNvSpPr/>
          <p:nvPr userDrawn="1"/>
        </p:nvSpPr>
        <p:spPr>
          <a:xfrm>
            <a:off x="1253" y="0"/>
            <a:ext cx="651297" cy="6567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EEC67AF-2F84-1E42-A2A0-F3357FD4E9A0}"/>
              </a:ext>
            </a:extLst>
          </p:cNvPr>
          <p:cNvSpPr txBox="1"/>
          <p:nvPr userDrawn="1"/>
        </p:nvSpPr>
        <p:spPr>
          <a:xfrm>
            <a:off x="-15999" y="204115"/>
            <a:ext cx="685800" cy="23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GB" sz="917" smtClean="0">
                <a:solidFill>
                  <a:srgbClr val="FFFFFF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17" dirty="0">
              <a:solidFill>
                <a:srgbClr val="FFFFFF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A50E17B-FAC7-A141-9EDB-EDFC0C4FB5BA}"/>
              </a:ext>
            </a:extLst>
          </p:cNvPr>
          <p:cNvSpPr/>
          <p:nvPr userDrawn="1"/>
        </p:nvSpPr>
        <p:spPr>
          <a:xfrm>
            <a:off x="5318912" y="-2054630"/>
            <a:ext cx="3830864" cy="38626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367151C-1467-D04E-9E3B-82F040862F79}"/>
              </a:ext>
            </a:extLst>
          </p:cNvPr>
          <p:cNvSpPr/>
          <p:nvPr userDrawn="1"/>
        </p:nvSpPr>
        <p:spPr>
          <a:xfrm>
            <a:off x="8305800" y="-42164"/>
            <a:ext cx="1489495" cy="15018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3F69222-4624-0941-82D9-942623FFA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9470" y="6157419"/>
            <a:ext cx="1595143" cy="521489"/>
          </a:xfrm>
          <a:prstGeom prst="rect">
            <a:avLst/>
          </a:prstGeom>
        </p:spPr>
      </p:pic>
      <p:sp>
        <p:nvSpPr>
          <p:cNvPr id="12" name="Holder 3">
            <a:extLst>
              <a:ext uri="{FF2B5EF4-FFF2-40B4-BE49-F238E27FC236}">
                <a16:creationId xmlns:a16="http://schemas.microsoft.com/office/drawing/2014/main" xmlns="" id="{BDCEAFF0-ACF5-E94A-8444-BE30AD47EFB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4693" y="6280098"/>
            <a:ext cx="3862520" cy="34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15368C0-0A0D-E742-BA07-2AFA3ECAB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600" y="6344469"/>
            <a:ext cx="2781300" cy="16326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04C6B4-E4C5-E74B-B1B5-C15ADBE58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905" y="1825208"/>
            <a:ext cx="3908439" cy="435219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000" b="0" i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000" b="0" i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 b="0" i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 b="0" i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DA229-8F10-DC4B-9172-B468C10AA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6660" y="1825208"/>
            <a:ext cx="3908439" cy="435219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000" b="0" i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000" b="0" i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 b="0" i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 b="0" i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xmlns="" id="{339E6C05-91AA-194B-B5A1-21A73D3565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015" y="700498"/>
            <a:ext cx="7772400" cy="734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74" b="1" i="0">
                <a:solidFill>
                  <a:schemeClr val="accent6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GB" kern="0" spc="-18" dirty="0"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D4DD8D7-CA3A-C34E-A6BD-36CF13364983}"/>
              </a:ext>
            </a:extLst>
          </p:cNvPr>
          <p:cNvSpPr/>
          <p:nvPr userDrawn="1"/>
        </p:nvSpPr>
        <p:spPr>
          <a:xfrm>
            <a:off x="415179" y="533399"/>
            <a:ext cx="232445" cy="234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8104E05E-E6F9-9F4F-BFE9-CFD4A0A1C50C}"/>
              </a:ext>
            </a:extLst>
          </p:cNvPr>
          <p:cNvSpPr/>
          <p:nvPr userDrawn="1"/>
        </p:nvSpPr>
        <p:spPr>
          <a:xfrm>
            <a:off x="1253" y="0"/>
            <a:ext cx="651297" cy="6567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4922957-6EC8-8042-B96C-51E77BC53788}"/>
              </a:ext>
            </a:extLst>
          </p:cNvPr>
          <p:cNvSpPr txBox="1"/>
          <p:nvPr userDrawn="1"/>
        </p:nvSpPr>
        <p:spPr>
          <a:xfrm>
            <a:off x="-15999" y="204115"/>
            <a:ext cx="685800" cy="23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GB" sz="917" smtClean="0">
                <a:solidFill>
                  <a:srgbClr val="FFFFFF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17" dirty="0">
              <a:solidFill>
                <a:srgbClr val="FFFFFF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5AF2ADB-1D8D-A94B-9FD4-F52044B64D49}"/>
              </a:ext>
            </a:extLst>
          </p:cNvPr>
          <p:cNvCxnSpPr>
            <a:cxnSpLocks/>
          </p:cNvCxnSpPr>
          <p:nvPr userDrawn="1"/>
        </p:nvCxnSpPr>
        <p:spPr>
          <a:xfrm>
            <a:off x="0" y="6019800"/>
            <a:ext cx="9149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03A0F74-7CA7-934A-B332-3930DD9E09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9470" y="6157419"/>
            <a:ext cx="1595143" cy="521489"/>
          </a:xfrm>
          <a:prstGeom prst="rect">
            <a:avLst/>
          </a:prstGeom>
        </p:spPr>
      </p:pic>
      <p:sp>
        <p:nvSpPr>
          <p:cNvPr id="28" name="Holder 3">
            <a:extLst>
              <a:ext uri="{FF2B5EF4-FFF2-40B4-BE49-F238E27FC236}">
                <a16:creationId xmlns:a16="http://schemas.microsoft.com/office/drawing/2014/main" xmlns="" id="{BDC2965B-8D56-D64D-A2F9-E269B431674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4693" y="6280098"/>
            <a:ext cx="3862520" cy="34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50E488-1CA3-3A4C-9B1A-D1793C1704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600" y="6344469"/>
            <a:ext cx="2781300" cy="16326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04C6B4-E4C5-E74B-B1B5-C15ADBE58E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903" y="1825208"/>
            <a:ext cx="7769512" cy="4086947"/>
          </a:xfrm>
          <a:prstGeom prst="rect">
            <a:avLst/>
          </a:prstGeom>
        </p:spPr>
        <p:txBody>
          <a:bodyPr/>
          <a:lstStyle>
            <a:lvl1pPr marL="0" marR="0" indent="0" defTabSz="4158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• Add Bullet points</a:t>
            </a:r>
          </a:p>
          <a:p>
            <a:pPr lvl="0"/>
            <a:endParaRPr lang="en-US" dirty="0"/>
          </a:p>
          <a:p>
            <a:pPr marL="0" marR="0" lvl="0" indent="0" defTabSz="4158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Add Bullet points Lorem ipsum</a:t>
            </a:r>
          </a:p>
          <a:p>
            <a:pPr lvl="0"/>
            <a:endParaRPr lang="en-US" dirty="0"/>
          </a:p>
          <a:p>
            <a:pPr marL="0" marR="0" lvl="0" indent="0" defTabSz="4158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Add Bullet points</a:t>
            </a:r>
          </a:p>
          <a:p>
            <a:pPr lvl="0"/>
            <a:endParaRPr lang="en-US" dirty="0"/>
          </a:p>
          <a:p>
            <a:pPr marL="0" marR="0" lvl="0" indent="0" defTabSz="4158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Add Bullet points Lorem ipsum</a:t>
            </a:r>
          </a:p>
          <a:p>
            <a:pPr lvl="0"/>
            <a:endParaRPr lang="en-US"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xmlns="" id="{339E6C05-91AA-194B-B5A1-21A73D3565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015" y="700498"/>
            <a:ext cx="7772400" cy="734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74" b="1" i="0" baseline="0">
                <a:solidFill>
                  <a:schemeClr val="accent6">
                    <a:lumMod val="50000"/>
                  </a:schemeClr>
                </a:solidFill>
                <a:latin typeface="century gothic " charset="0"/>
                <a:cs typeface="Arial" panose="020B0604020202020204" pitchFamily="34" charset="0"/>
              </a:defRPr>
            </a:lvl1pPr>
          </a:lstStyle>
          <a:p>
            <a:r>
              <a:rPr lang="en-GB" kern="0" spc="-18" dirty="0"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62BFBFC-5934-AD48-B298-BA38BFE23256}"/>
              </a:ext>
            </a:extLst>
          </p:cNvPr>
          <p:cNvSpPr/>
          <p:nvPr userDrawn="1"/>
        </p:nvSpPr>
        <p:spPr>
          <a:xfrm>
            <a:off x="415179" y="533399"/>
            <a:ext cx="232445" cy="234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797E3F2-2D43-4E4B-8AAE-54695B86ED17}"/>
              </a:ext>
            </a:extLst>
          </p:cNvPr>
          <p:cNvSpPr/>
          <p:nvPr userDrawn="1"/>
        </p:nvSpPr>
        <p:spPr>
          <a:xfrm>
            <a:off x="1253" y="0"/>
            <a:ext cx="651297" cy="6567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F8BB35-43E6-B844-96AC-8CE1DCCA9FDD}"/>
              </a:ext>
            </a:extLst>
          </p:cNvPr>
          <p:cNvSpPr txBox="1"/>
          <p:nvPr userDrawn="1"/>
        </p:nvSpPr>
        <p:spPr>
          <a:xfrm>
            <a:off x="-15999" y="204115"/>
            <a:ext cx="685800" cy="23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GB" sz="917" smtClean="0">
                <a:solidFill>
                  <a:srgbClr val="FFFFFF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17" dirty="0">
              <a:solidFill>
                <a:srgbClr val="FFFFFF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314FD40-C627-2F47-BA6A-6AC54A935239}"/>
              </a:ext>
            </a:extLst>
          </p:cNvPr>
          <p:cNvCxnSpPr>
            <a:cxnSpLocks/>
          </p:cNvCxnSpPr>
          <p:nvPr userDrawn="1"/>
        </p:nvCxnSpPr>
        <p:spPr>
          <a:xfrm>
            <a:off x="0" y="6019800"/>
            <a:ext cx="9149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F5C21D9-F3FB-EE48-8550-CD372AE59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9470" y="6157419"/>
            <a:ext cx="1595143" cy="521489"/>
          </a:xfrm>
          <a:prstGeom prst="rect">
            <a:avLst/>
          </a:prstGeom>
        </p:spPr>
      </p:pic>
      <p:sp>
        <p:nvSpPr>
          <p:cNvPr id="28" name="Holder 3">
            <a:extLst>
              <a:ext uri="{FF2B5EF4-FFF2-40B4-BE49-F238E27FC236}">
                <a16:creationId xmlns:a16="http://schemas.microsoft.com/office/drawing/2014/main" xmlns="" id="{0981CF80-54DB-9B44-B6AC-45D14A5C4AE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4693" y="6280098"/>
            <a:ext cx="3862520" cy="34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023B53B-4EEE-B44B-BFAE-119403B0B5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600" y="6344469"/>
            <a:ext cx="2781300" cy="16326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9F593-5C60-7B43-B86E-35A01607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25" y="1687878"/>
            <a:ext cx="2949561" cy="369332"/>
          </a:xfr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7CC74-82CF-6640-9E7F-BD0B6E764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500" y="987692"/>
            <a:ext cx="4629042" cy="487299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910"/>
            </a:lvl6pPr>
            <a:lvl7pPr>
              <a:defRPr sz="910"/>
            </a:lvl7pPr>
            <a:lvl8pPr>
              <a:defRPr sz="910"/>
            </a:lvl8pPr>
            <a:lvl9pPr>
              <a:defRPr sz="91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A0C646-27C5-5245-B22C-5C2C06248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625" y="2057210"/>
            <a:ext cx="2949561" cy="381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07919" indent="0">
              <a:buNone/>
              <a:defRPr sz="637"/>
            </a:lvl2pPr>
            <a:lvl3pPr marL="415837" indent="0">
              <a:buNone/>
              <a:defRPr sz="546"/>
            </a:lvl3pPr>
            <a:lvl4pPr marL="623756" indent="0">
              <a:buNone/>
              <a:defRPr sz="455"/>
            </a:lvl4pPr>
            <a:lvl5pPr marL="831674" indent="0">
              <a:buNone/>
              <a:defRPr sz="455"/>
            </a:lvl5pPr>
            <a:lvl6pPr marL="1039593" indent="0">
              <a:buNone/>
              <a:defRPr sz="455"/>
            </a:lvl6pPr>
            <a:lvl7pPr marL="1247511" indent="0">
              <a:buNone/>
              <a:defRPr sz="455"/>
            </a:lvl7pPr>
            <a:lvl8pPr marL="1455430" indent="0">
              <a:buNone/>
              <a:defRPr sz="455"/>
            </a:lvl8pPr>
            <a:lvl9pPr marL="1663348" indent="0">
              <a:buNone/>
              <a:defRPr sz="45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xmlns="" id="{60F24F22-FDB0-F341-985E-5F8C48009FE2}"/>
              </a:ext>
            </a:extLst>
          </p:cNvPr>
          <p:cNvSpPr txBox="1">
            <a:spLocks/>
          </p:cNvSpPr>
          <p:nvPr userDrawn="1"/>
        </p:nvSpPr>
        <p:spPr>
          <a:xfrm>
            <a:off x="629902" y="918799"/>
            <a:ext cx="3027542" cy="4900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1" i="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defTabSz="465476" fontAlgn="auto">
              <a:spcBef>
                <a:spcPts val="0"/>
              </a:spcBef>
              <a:spcAft>
                <a:spcPts val="0"/>
              </a:spcAft>
            </a:pPr>
            <a:r>
              <a:rPr lang="en-GB" sz="3184" kern="0" spc="-1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  <a:endParaRPr lang="en-GB" sz="3184" kern="0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726A139-FC14-494F-83CD-1F11F7D0C5E4}"/>
              </a:ext>
            </a:extLst>
          </p:cNvPr>
          <p:cNvSpPr/>
          <p:nvPr userDrawn="1"/>
        </p:nvSpPr>
        <p:spPr>
          <a:xfrm>
            <a:off x="415179" y="533399"/>
            <a:ext cx="232445" cy="234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9E03F6-9E5A-424A-828D-DD6C9F73DA22}"/>
              </a:ext>
            </a:extLst>
          </p:cNvPr>
          <p:cNvSpPr/>
          <p:nvPr userDrawn="1"/>
        </p:nvSpPr>
        <p:spPr>
          <a:xfrm>
            <a:off x="1253" y="0"/>
            <a:ext cx="651297" cy="6567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333B10-DC68-C74A-84BE-AA4C15FFC629}"/>
              </a:ext>
            </a:extLst>
          </p:cNvPr>
          <p:cNvSpPr txBox="1"/>
          <p:nvPr userDrawn="1"/>
        </p:nvSpPr>
        <p:spPr>
          <a:xfrm>
            <a:off x="-15999" y="204115"/>
            <a:ext cx="685800" cy="23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GB" sz="917" smtClean="0">
                <a:solidFill>
                  <a:srgbClr val="FFFFFF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17" dirty="0">
              <a:solidFill>
                <a:srgbClr val="FFFFFF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9AC7007-0FD1-7A4C-9574-EB2135F5D56C}"/>
              </a:ext>
            </a:extLst>
          </p:cNvPr>
          <p:cNvCxnSpPr>
            <a:cxnSpLocks/>
          </p:cNvCxnSpPr>
          <p:nvPr userDrawn="1"/>
        </p:nvCxnSpPr>
        <p:spPr>
          <a:xfrm>
            <a:off x="0" y="6019800"/>
            <a:ext cx="9149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C4AC500-B2D0-324A-94D6-EDF36C0A8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9470" y="6157419"/>
            <a:ext cx="1595143" cy="521489"/>
          </a:xfrm>
          <a:prstGeom prst="rect">
            <a:avLst/>
          </a:prstGeom>
        </p:spPr>
      </p:pic>
      <p:sp>
        <p:nvSpPr>
          <p:cNvPr id="25" name="Holder 3">
            <a:extLst>
              <a:ext uri="{FF2B5EF4-FFF2-40B4-BE49-F238E27FC236}">
                <a16:creationId xmlns:a16="http://schemas.microsoft.com/office/drawing/2014/main" xmlns="" id="{D4E71B80-6722-CD46-9F9F-31B4B7F2FE7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4693" y="6280098"/>
            <a:ext cx="3862520" cy="34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9E97200-E848-B440-842B-0E6872C7AF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600" y="6344469"/>
            <a:ext cx="2781300" cy="16326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AA3-5564-074B-BF1B-75FD5EC48E3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6EAB-B5E9-ED45-BFB4-915D5F4D5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1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B68710C-8476-A347-8731-15B2B3DA9E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895600" y="-2903690"/>
            <a:ext cx="13606586" cy="89352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76DD228-777D-F843-88DC-CF6251EA63DA}"/>
              </a:ext>
            </a:extLst>
          </p:cNvPr>
          <p:cNvSpPr/>
          <p:nvPr userDrawn="1"/>
        </p:nvSpPr>
        <p:spPr>
          <a:xfrm>
            <a:off x="376908" y="788971"/>
            <a:ext cx="4267200" cy="430263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>
              <a:solidFill>
                <a:srgbClr val="FFFFFF"/>
              </a:solidFill>
            </a:endParaRP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72082AA4-D51C-3442-9AC8-9D4DEB553B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805" y="2537104"/>
            <a:ext cx="3432512" cy="8063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32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slide</a:t>
            </a:r>
            <a:br>
              <a:rPr lang="en-GB" dirty="0"/>
            </a:br>
            <a:r>
              <a:rPr lang="en-GB" dirty="0"/>
              <a:t>Click to add title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F11F38-BCB1-AB4F-B03B-515B288E81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9470" y="6157419"/>
            <a:ext cx="1595143" cy="521489"/>
          </a:xfrm>
          <a:prstGeom prst="rect">
            <a:avLst/>
          </a:prstGeom>
        </p:spPr>
      </p:pic>
      <p:sp>
        <p:nvSpPr>
          <p:cNvPr id="10" name="Holder 3">
            <a:extLst>
              <a:ext uri="{FF2B5EF4-FFF2-40B4-BE49-F238E27FC236}">
                <a16:creationId xmlns:a16="http://schemas.microsoft.com/office/drawing/2014/main" xmlns="" id="{6C22470C-58B2-6F46-AA2E-17AD40DFE7D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4693" y="6280098"/>
            <a:ext cx="3862520" cy="34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6FB593E-F40F-AE44-B097-5206E07DB3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600" y="6344469"/>
            <a:ext cx="2781300" cy="16326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AD6D7C-43CC-F641-9FF3-BB5817AE9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514600" y="-1881653"/>
            <a:ext cx="11819525" cy="790892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4273ADF-F475-794D-83D8-0FD6C6CD9C0F}"/>
              </a:ext>
            </a:extLst>
          </p:cNvPr>
          <p:cNvSpPr/>
          <p:nvPr userDrawn="1"/>
        </p:nvSpPr>
        <p:spPr>
          <a:xfrm>
            <a:off x="4603019" y="914400"/>
            <a:ext cx="4267200" cy="430263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 dirty="0">
              <a:solidFill>
                <a:srgbClr val="FFFFFF"/>
              </a:solidFill>
            </a:endParaRPr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xmlns="" id="{B983B8C9-1830-324B-8017-3986EE23B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3786" y="2618024"/>
            <a:ext cx="3432512" cy="8063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32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slide</a:t>
            </a:r>
            <a:br>
              <a:rPr lang="en-GB" dirty="0"/>
            </a:br>
            <a:r>
              <a:rPr lang="en-GB" dirty="0"/>
              <a:t>Click to add title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AAC600-EEBD-0D4F-A759-0F88FA68BD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9470" y="6157419"/>
            <a:ext cx="1595143" cy="521489"/>
          </a:xfrm>
          <a:prstGeom prst="rect">
            <a:avLst/>
          </a:prstGeom>
        </p:spPr>
      </p:pic>
      <p:sp>
        <p:nvSpPr>
          <p:cNvPr id="11" name="Holder 3">
            <a:extLst>
              <a:ext uri="{FF2B5EF4-FFF2-40B4-BE49-F238E27FC236}">
                <a16:creationId xmlns:a16="http://schemas.microsoft.com/office/drawing/2014/main" xmlns="" id="{7F3EC394-B776-4947-8958-457EA02D518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4693" y="6280098"/>
            <a:ext cx="3862520" cy="34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F1F78FB-8509-1442-BC77-0C75CB8DDA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600" y="6344469"/>
            <a:ext cx="2781300" cy="16326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5DBC9A0-DB41-6D42-8E2B-13D7D66855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43200" y="-1711026"/>
            <a:ext cx="13168337" cy="773082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1F753384-9F5B-EC49-9439-FD0128E61DE5}"/>
              </a:ext>
            </a:extLst>
          </p:cNvPr>
          <p:cNvSpPr/>
          <p:nvPr userDrawn="1"/>
        </p:nvSpPr>
        <p:spPr>
          <a:xfrm>
            <a:off x="296708" y="838200"/>
            <a:ext cx="4267200" cy="430263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476" fontAlgn="auto">
              <a:spcBef>
                <a:spcPts val="0"/>
              </a:spcBef>
              <a:spcAft>
                <a:spcPts val="0"/>
              </a:spcAft>
            </a:pPr>
            <a:endParaRPr lang="en-US" sz="917" dirty="0">
              <a:solidFill>
                <a:srgbClr val="FFFFFF"/>
              </a:solidFill>
            </a:endParaRP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72082AA4-D51C-3442-9AC8-9D4DEB553B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252" y="2537104"/>
            <a:ext cx="3432512" cy="8063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32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slide</a:t>
            </a:r>
            <a:br>
              <a:rPr lang="en-GB" dirty="0"/>
            </a:br>
            <a:r>
              <a:rPr lang="en-GB" dirty="0"/>
              <a:t>Click to add title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FCABBB-488B-884A-877D-611492A65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9470" y="6157419"/>
            <a:ext cx="1595143" cy="521489"/>
          </a:xfrm>
          <a:prstGeom prst="rect">
            <a:avLst/>
          </a:prstGeom>
        </p:spPr>
      </p:pic>
      <p:sp>
        <p:nvSpPr>
          <p:cNvPr id="10" name="Holder 3">
            <a:extLst>
              <a:ext uri="{FF2B5EF4-FFF2-40B4-BE49-F238E27FC236}">
                <a16:creationId xmlns:a16="http://schemas.microsoft.com/office/drawing/2014/main" xmlns="" id="{40D05440-B787-7849-BA3C-06A11A02CBB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4693" y="6280098"/>
            <a:ext cx="3862520" cy="34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120A56C-98B5-1445-965F-4E70DC27F8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600" y="6344469"/>
            <a:ext cx="2781300" cy="16326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AA3-5564-074B-BF1B-75FD5EC48E3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6EAB-B5E9-ED45-BFB4-915D5F4D5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41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AA3-5564-074B-BF1B-75FD5EC48E3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6EAB-B5E9-ED45-BFB4-915D5F4D5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86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AA3-5564-074B-BF1B-75FD5EC48E3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6EAB-B5E9-ED45-BFB4-915D5F4D5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AA3-5564-074B-BF1B-75FD5EC48E3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6EAB-B5E9-ED45-BFB4-915D5F4D5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63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AA3-5564-074B-BF1B-75FD5EC48E3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6EAB-B5E9-ED45-BFB4-915D5F4D5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16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AA3-5564-074B-BF1B-75FD5EC48E3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6EAB-B5E9-ED45-BFB4-915D5F4D5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76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AA3-5564-074B-BF1B-75FD5EC48E3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6EAB-B5E9-ED45-BFB4-915D5F4D5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74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1AA3-5564-074B-BF1B-75FD5EC48E3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6EAB-B5E9-ED45-BFB4-915D5F4D5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44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6881" y="1902152"/>
            <a:ext cx="7350238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2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19">
        <a:defRPr>
          <a:latin typeface="+mn-lt"/>
          <a:ea typeface="+mn-ea"/>
          <a:cs typeface="+mn-cs"/>
        </a:defRPr>
      </a:lvl2pPr>
      <a:lvl3pPr marL="415837">
        <a:defRPr>
          <a:latin typeface="+mn-lt"/>
          <a:ea typeface="+mn-ea"/>
          <a:cs typeface="+mn-cs"/>
        </a:defRPr>
      </a:lvl3pPr>
      <a:lvl4pPr marL="623756">
        <a:defRPr>
          <a:latin typeface="+mn-lt"/>
          <a:ea typeface="+mn-ea"/>
          <a:cs typeface="+mn-cs"/>
        </a:defRPr>
      </a:lvl4pPr>
      <a:lvl5pPr marL="831674">
        <a:defRPr>
          <a:latin typeface="+mn-lt"/>
          <a:ea typeface="+mn-ea"/>
          <a:cs typeface="+mn-cs"/>
        </a:defRPr>
      </a:lvl5pPr>
      <a:lvl6pPr marL="1039593">
        <a:defRPr>
          <a:latin typeface="+mn-lt"/>
          <a:ea typeface="+mn-ea"/>
          <a:cs typeface="+mn-cs"/>
        </a:defRPr>
      </a:lvl6pPr>
      <a:lvl7pPr marL="1247511">
        <a:defRPr>
          <a:latin typeface="+mn-lt"/>
          <a:ea typeface="+mn-ea"/>
          <a:cs typeface="+mn-cs"/>
        </a:defRPr>
      </a:lvl7pPr>
      <a:lvl8pPr marL="1455430">
        <a:defRPr>
          <a:latin typeface="+mn-lt"/>
          <a:ea typeface="+mn-ea"/>
          <a:cs typeface="+mn-cs"/>
        </a:defRPr>
      </a:lvl8pPr>
      <a:lvl9pPr marL="16633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19">
        <a:defRPr>
          <a:latin typeface="+mn-lt"/>
          <a:ea typeface="+mn-ea"/>
          <a:cs typeface="+mn-cs"/>
        </a:defRPr>
      </a:lvl2pPr>
      <a:lvl3pPr marL="415837">
        <a:defRPr>
          <a:latin typeface="+mn-lt"/>
          <a:ea typeface="+mn-ea"/>
          <a:cs typeface="+mn-cs"/>
        </a:defRPr>
      </a:lvl3pPr>
      <a:lvl4pPr marL="623756">
        <a:defRPr>
          <a:latin typeface="+mn-lt"/>
          <a:ea typeface="+mn-ea"/>
          <a:cs typeface="+mn-cs"/>
        </a:defRPr>
      </a:lvl4pPr>
      <a:lvl5pPr marL="831674">
        <a:defRPr>
          <a:latin typeface="+mn-lt"/>
          <a:ea typeface="+mn-ea"/>
          <a:cs typeface="+mn-cs"/>
        </a:defRPr>
      </a:lvl5pPr>
      <a:lvl6pPr marL="1039593">
        <a:defRPr>
          <a:latin typeface="+mn-lt"/>
          <a:ea typeface="+mn-ea"/>
          <a:cs typeface="+mn-cs"/>
        </a:defRPr>
      </a:lvl6pPr>
      <a:lvl7pPr marL="1247511">
        <a:defRPr>
          <a:latin typeface="+mn-lt"/>
          <a:ea typeface="+mn-ea"/>
          <a:cs typeface="+mn-cs"/>
        </a:defRPr>
      </a:lvl7pPr>
      <a:lvl8pPr marL="1455430">
        <a:defRPr>
          <a:latin typeface="+mn-lt"/>
          <a:ea typeface="+mn-ea"/>
          <a:cs typeface="+mn-cs"/>
        </a:defRPr>
      </a:lvl8pPr>
      <a:lvl9pPr marL="166334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1149" y="3074174"/>
            <a:ext cx="2986266" cy="284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el 1">
            <a:extLst>
              <a:ext uri="{FF2B5EF4-FFF2-40B4-BE49-F238E27FC236}">
                <a16:creationId xmlns="" xmlns:a16="http://schemas.microsoft.com/office/drawing/2014/main" id="{608C9831-29B1-BA49-95AE-3B460D706D39}"/>
              </a:ext>
            </a:extLst>
          </p:cNvPr>
          <p:cNvSpPr txBox="1">
            <a:spLocks/>
          </p:cNvSpPr>
          <p:nvPr/>
        </p:nvSpPr>
        <p:spPr>
          <a:xfrm>
            <a:off x="1070519" y="1230182"/>
            <a:ext cx="7058722" cy="2092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POLARIS JÁTÉK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u="sng" kern="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+mj-ea"/>
                <a:cs typeface="Arial" panose="020B0604020202020204" pitchFamily="34" charset="0"/>
              </a:rPr>
              <a:t>eredmények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</a:br>
            <a:endParaRPr kumimoji="0" lang="hu-H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00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475" y="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4141" y="1427355"/>
            <a:ext cx="5564199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Jobbra nyíl 14"/>
          <p:cNvSpPr/>
          <p:nvPr/>
        </p:nvSpPr>
        <p:spPr>
          <a:xfrm>
            <a:off x="2279688" y="2241395"/>
            <a:ext cx="1401163" cy="25647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A402989D-4B17-3A4C-9048-106E3A59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06" y="2251652"/>
            <a:ext cx="1560435" cy="246221"/>
          </a:xfrm>
        </p:spPr>
        <p:txBody>
          <a:bodyPr/>
          <a:lstStyle/>
          <a:p>
            <a:pPr algn="ctr"/>
            <a:r>
              <a:rPr lang="hu-HU" sz="1600" dirty="0" smtClean="0"/>
              <a:t>Gyaraki József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2961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/>
          <p:cNvSpPr txBox="1">
            <a:spLocks/>
          </p:cNvSpPr>
          <p:nvPr/>
        </p:nvSpPr>
        <p:spPr>
          <a:xfrm>
            <a:off x="1909707" y="4527395"/>
            <a:ext cx="6801212" cy="19141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www.fbn-h.hu</a:t>
            </a:r>
            <a:r>
              <a:rPr kumimoji="0" lang="hu-HU" sz="40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/</a:t>
            </a:r>
            <a:r>
              <a:rPr kumimoji="0" lang="hu-HU" sz="40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polarisjatek</a:t>
            </a:r>
            <a:endParaRPr kumimoji="0" lang="hu-HU" sz="40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zöveg helye 2"/>
          <p:cNvSpPr txBox="1">
            <a:spLocks/>
          </p:cNvSpPr>
          <p:nvPr/>
        </p:nvSpPr>
        <p:spPr>
          <a:xfrm>
            <a:off x="3989039" y="2464418"/>
            <a:ext cx="4630602" cy="84749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Folytassátok a játékot!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5122312" y="3657600"/>
            <a:ext cx="591014" cy="49065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5936642" y="3657600"/>
            <a:ext cx="591014" cy="49065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felé nyíl 9"/>
          <p:cNvSpPr/>
          <p:nvPr/>
        </p:nvSpPr>
        <p:spPr>
          <a:xfrm>
            <a:off x="6741098" y="3657600"/>
            <a:ext cx="591014" cy="49065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633" y="1494266"/>
            <a:ext cx="2830147" cy="284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00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475" y="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037062" y="869395"/>
          <a:ext cx="7136781" cy="475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961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00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475" y="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5000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0" y="5000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0" y="328961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572000" y="328961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961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00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475" y="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453268" y="228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0" y="31223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4572000" y="31223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961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00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475" y="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482" name="AutoShape 2" descr="KÃ©ptalÃ¡lat a kÃ¶vetkezÅre: âskinny polar bear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483" name="Picture 3" descr="C:\Users\deakbrigitta\Desktop\istock_000011330685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279" y="500063"/>
            <a:ext cx="6950926" cy="5213195"/>
          </a:xfrm>
          <a:prstGeom prst="rect">
            <a:avLst/>
          </a:prstGeom>
          <a:noFill/>
        </p:spPr>
      </p:pic>
      <p:sp>
        <p:nvSpPr>
          <p:cNvPr id="8" name="Titel 1">
            <a:extLst>
              <a:ext uri="{FF2B5EF4-FFF2-40B4-BE49-F238E27FC236}">
                <a16:creationId xmlns="" xmlns:a16="http://schemas.microsoft.com/office/drawing/2014/main" id="{608C9831-29B1-BA49-95AE-3B460D706D39}"/>
              </a:ext>
            </a:extLst>
          </p:cNvPr>
          <p:cNvSpPr txBox="1">
            <a:spLocks/>
          </p:cNvSpPr>
          <p:nvPr/>
        </p:nvSpPr>
        <p:spPr>
          <a:xfrm>
            <a:off x="1561170" y="160338"/>
            <a:ext cx="6568068" cy="2092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„A jegesmedvék úgy is haszontalanok” </a:t>
            </a: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díj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</a:br>
            <a:endParaRPr kumimoji="0" lang="hu-HU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1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00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475" y="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7016" y="1449156"/>
            <a:ext cx="5564199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Jobbra nyíl 14"/>
          <p:cNvSpPr/>
          <p:nvPr/>
        </p:nvSpPr>
        <p:spPr>
          <a:xfrm>
            <a:off x="2072036" y="3924727"/>
            <a:ext cx="1401163" cy="25647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A402989D-4B17-3A4C-9048-106E3A59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3924727"/>
            <a:ext cx="1560435" cy="246221"/>
          </a:xfrm>
        </p:spPr>
        <p:txBody>
          <a:bodyPr/>
          <a:lstStyle/>
          <a:p>
            <a:pPr algn="ctr"/>
            <a:r>
              <a:rPr lang="hu-HU" sz="1600" dirty="0" smtClean="0"/>
              <a:t>Ifj. Martos Péter</a:t>
            </a:r>
            <a:endParaRPr lang="en-US" sz="1600" dirty="0"/>
          </a:p>
        </p:txBody>
      </p:sp>
      <p:sp>
        <p:nvSpPr>
          <p:cNvPr id="11" name="Titel 1">
            <a:extLst>
              <a:ext uri="{FF2B5EF4-FFF2-40B4-BE49-F238E27FC236}">
                <a16:creationId xmlns="" xmlns:a16="http://schemas.microsoft.com/office/drawing/2014/main" id="{608C9831-29B1-BA49-95AE-3B460D706D39}"/>
              </a:ext>
            </a:extLst>
          </p:cNvPr>
          <p:cNvSpPr txBox="1">
            <a:spLocks/>
          </p:cNvSpPr>
          <p:nvPr/>
        </p:nvSpPr>
        <p:spPr>
          <a:xfrm>
            <a:off x="1561170" y="-177046"/>
            <a:ext cx="6568068" cy="190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„A jegesmedvék úgy is haszontalanok” </a:t>
            </a:r>
            <a:r>
              <a:rPr kumimoji="0" lang="hu-HU" sz="32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díj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</a:b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1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deakbrigitta\Desktop\car_shar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38188"/>
            <a:ext cx="8077200" cy="5381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500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475" y="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482" name="AutoShape 2" descr="KÃ©ptalÃ¡lat a kÃ¶vetkezÅre: âskinny polar bear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608C9831-29B1-BA49-95AE-3B460D706D39}"/>
              </a:ext>
            </a:extLst>
          </p:cNvPr>
          <p:cNvSpPr txBox="1">
            <a:spLocks/>
          </p:cNvSpPr>
          <p:nvPr/>
        </p:nvSpPr>
        <p:spPr>
          <a:xfrm>
            <a:off x="1561170" y="228600"/>
            <a:ext cx="6568068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„Mert megosztani jó” </a:t>
            </a: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díj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</a:br>
            <a:endParaRPr kumimoji="0" lang="hu-H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1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00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475" y="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4141" y="1605524"/>
            <a:ext cx="5564199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Jobbra nyíl 14"/>
          <p:cNvSpPr/>
          <p:nvPr/>
        </p:nvSpPr>
        <p:spPr>
          <a:xfrm>
            <a:off x="2443559" y="2759676"/>
            <a:ext cx="1401163" cy="25647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A402989D-4B17-3A4C-9048-106E3A59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759676"/>
            <a:ext cx="1908213" cy="492443"/>
          </a:xfrm>
        </p:spPr>
        <p:txBody>
          <a:bodyPr/>
          <a:lstStyle/>
          <a:p>
            <a:pPr algn="ctr"/>
            <a:r>
              <a:rPr lang="hu-HU" sz="1600" dirty="0" err="1" smtClean="0"/>
              <a:t>Cserkuthy</a:t>
            </a:r>
            <a:r>
              <a:rPr lang="hu-HU" sz="1600" dirty="0" smtClean="0"/>
              <a:t> András</a:t>
            </a:r>
            <a:endParaRPr lang="en-US" sz="1600" dirty="0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608C9831-29B1-BA49-95AE-3B460D706D39}"/>
              </a:ext>
            </a:extLst>
          </p:cNvPr>
          <p:cNvSpPr txBox="1">
            <a:spLocks/>
          </p:cNvSpPr>
          <p:nvPr/>
        </p:nvSpPr>
        <p:spPr>
          <a:xfrm>
            <a:off x="1561170" y="228600"/>
            <a:ext cx="6568068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„Mert megosztani jó” </a:t>
            </a: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díj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</a:br>
            <a:endParaRPr kumimoji="0" lang="hu-H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1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00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475" y="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482" name="AutoShape 2" descr="KÃ©ptalÃ¡lat a kÃ¶vetkezÅre: âskinny polar bear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608C9831-29B1-BA49-95AE-3B460D706D39}"/>
              </a:ext>
            </a:extLst>
          </p:cNvPr>
          <p:cNvSpPr txBox="1">
            <a:spLocks/>
          </p:cNvSpPr>
          <p:nvPr/>
        </p:nvSpPr>
        <p:spPr>
          <a:xfrm>
            <a:off x="1315843" y="0"/>
            <a:ext cx="6568068" cy="2092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„Miért nem megyünk mindenhova biciklivel?” </a:t>
            </a:r>
            <a:r>
              <a:rPr kumimoji="0" lang="hu-HU" sz="3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>díj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Arial" panose="020B0604020202020204" pitchFamily="34" charset="0"/>
              </a:rPr>
            </a:br>
            <a:endParaRPr kumimoji="0" lang="hu-H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1203" name="Picture 3" descr="C:\Users\deakbrigitta\Desktop\pee-wees-big-adventure-movie-poster-10205481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1170" y="1822608"/>
            <a:ext cx="6187648" cy="4122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61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4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78AC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899AF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141378</TotalTime>
  <Words>126</Words>
  <Application>Microsoft Office PowerPoint</Application>
  <PresentationFormat>Diavetítés a képernyőre (4:3 oldalarány)</PresentationFormat>
  <Paragraphs>35</Paragraphs>
  <Slides>11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Custom Design</vt:lpstr>
      <vt:lpstr>2_Office Theme</vt:lpstr>
      <vt:lpstr>1. dia</vt:lpstr>
      <vt:lpstr>2. dia</vt:lpstr>
      <vt:lpstr>3. dia</vt:lpstr>
      <vt:lpstr>4. dia</vt:lpstr>
      <vt:lpstr>5. dia</vt:lpstr>
      <vt:lpstr>Ifj. Martos Péter</vt:lpstr>
      <vt:lpstr>7. dia</vt:lpstr>
      <vt:lpstr>Cserkuthy András</vt:lpstr>
      <vt:lpstr>9. dia</vt:lpstr>
      <vt:lpstr>Gyaraki József</vt:lpstr>
      <vt:lpstr>11. dia</vt:lpstr>
    </vt:vector>
  </TitlesOfParts>
  <Company>FBN International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Polaris Meeting Nov 8th</dc:title>
  <dc:creator>Caroline Seow</dc:creator>
  <cp:lastModifiedBy>Deák Brigitta</cp:lastModifiedBy>
  <cp:revision>3152</cp:revision>
  <cp:lastPrinted>2019-02-19T10:38:11Z</cp:lastPrinted>
  <dcterms:created xsi:type="dcterms:W3CDTF">2015-05-27T00:14:49Z</dcterms:created>
  <dcterms:modified xsi:type="dcterms:W3CDTF">2019-06-07T15:12:01Z</dcterms:modified>
</cp:coreProperties>
</file>