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22" r:id="rId2"/>
    <p:sldId id="532" r:id="rId3"/>
    <p:sldId id="521" r:id="rId4"/>
    <p:sldId id="526" r:id="rId5"/>
    <p:sldId id="527" r:id="rId6"/>
    <p:sldId id="533" r:id="rId7"/>
    <p:sldId id="525" r:id="rId8"/>
    <p:sldId id="529" r:id="rId9"/>
    <p:sldId id="530" r:id="rId10"/>
    <p:sldId id="528" r:id="rId11"/>
    <p:sldId id="531" r:id="rId12"/>
  </p:sldIdLst>
  <p:sldSz cx="24384000" cy="13716000"/>
  <p:notesSz cx="6858000" cy="9144000"/>
  <p:defaultTextStyle>
    <a:defPPr marL="0" marR="0" indent="0" algn="l" defTabSz="91433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584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168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752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330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2914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496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080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664" algn="ctr" defTabSz="82146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1AA"/>
    <a:srgbClr val="51A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9" autoAdjust="0"/>
    <p:restoredTop sz="94663"/>
  </p:normalViewPr>
  <p:slideViewPr>
    <p:cSldViewPr snapToGrid="0">
      <p:cViewPr varScale="1">
        <p:scale>
          <a:sx n="41" d="100"/>
          <a:sy n="41" d="100"/>
        </p:scale>
        <p:origin x="782" y="2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187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416EF-5745-44DB-ACF5-3F387E808AA4}" type="datetimeFigureOut">
              <a:rPr lang="hu-HU" smtClean="0"/>
              <a:t>2019. 06. 07.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8EEE58-F0A0-403A-B7DF-1A938BFFCCD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9723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08408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584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168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752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330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2914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496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080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664" defTabSz="457168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084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3432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22524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8444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7057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04795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854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9935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486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53" y="2303875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53" y="7072319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228584" algn="ctr">
              <a:spcBef>
                <a:spcPts val="0"/>
              </a:spcBef>
              <a:buSzTx/>
              <a:buNone/>
              <a:defRPr sz="4600"/>
            </a:lvl2pPr>
            <a:lvl3pPr marL="0" indent="457168" algn="ctr">
              <a:spcBef>
                <a:spcPts val="0"/>
              </a:spcBef>
              <a:buSzTx/>
              <a:buNone/>
              <a:defRPr sz="4600"/>
            </a:lvl3pPr>
            <a:lvl4pPr marL="0" indent="685752" algn="ctr">
              <a:spcBef>
                <a:spcPts val="0"/>
              </a:spcBef>
              <a:buSzTx/>
              <a:buNone/>
              <a:defRPr sz="4600"/>
            </a:lvl4pPr>
            <a:lvl5pPr marL="0" indent="91433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8" y="892977"/>
            <a:ext cx="13751720" cy="8322470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53" y="9447612"/>
            <a:ext cx="14716126" cy="2000252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53" y="11519313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228584" algn="ctr">
              <a:spcBef>
                <a:spcPts val="0"/>
              </a:spcBef>
              <a:buSzTx/>
              <a:buNone/>
              <a:defRPr sz="4600"/>
            </a:lvl2pPr>
            <a:lvl3pPr marL="0" indent="457168" algn="ctr">
              <a:spcBef>
                <a:spcPts val="0"/>
              </a:spcBef>
              <a:buSzTx/>
              <a:buNone/>
              <a:defRPr sz="4600"/>
            </a:lvl3pPr>
            <a:lvl4pPr marL="0" indent="685752" algn="ctr">
              <a:spcBef>
                <a:spcPts val="0"/>
              </a:spcBef>
              <a:buSzTx/>
              <a:buNone/>
              <a:defRPr sz="4600"/>
            </a:lvl4pPr>
            <a:lvl5pPr marL="0" indent="91433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05663" y="13001632"/>
            <a:ext cx="554838" cy="513604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53" y="4536289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8" y="892985"/>
            <a:ext cx="7500940" cy="11572878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4" y="892969"/>
            <a:ext cx="7500940" cy="5607846"/>
          </a:xfrm>
          <a:prstGeom prst="rect">
            <a:avLst/>
          </a:prstGeom>
        </p:spPr>
        <p:txBody>
          <a:bodyPr anchor="b"/>
          <a:lstStyle>
            <a:lvl1pPr>
              <a:defRPr sz="86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4" y="6697274"/>
            <a:ext cx="7500940" cy="576858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600"/>
            </a:lvl1pPr>
            <a:lvl2pPr marL="0" indent="228584" algn="ctr">
              <a:spcBef>
                <a:spcPts val="0"/>
              </a:spcBef>
              <a:buSzTx/>
              <a:buNone/>
              <a:defRPr sz="4600"/>
            </a:lvl2pPr>
            <a:lvl3pPr marL="0" indent="457168" algn="ctr">
              <a:spcBef>
                <a:spcPts val="0"/>
              </a:spcBef>
              <a:buSzTx/>
              <a:buNone/>
              <a:defRPr sz="4600"/>
            </a:lvl3pPr>
            <a:lvl4pPr marL="0" indent="685752" algn="ctr">
              <a:spcBef>
                <a:spcPts val="0"/>
              </a:spcBef>
              <a:buSzTx/>
              <a:buNone/>
              <a:defRPr sz="4600"/>
            </a:lvl4pPr>
            <a:lvl5pPr marL="0" indent="914330" algn="ctr">
              <a:spcBef>
                <a:spcPts val="0"/>
              </a:spcBef>
              <a:buSzTx/>
              <a:buNone/>
              <a:defRPr sz="4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8" y="3661178"/>
            <a:ext cx="7500940" cy="8840392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4" y="3661178"/>
            <a:ext cx="7500940" cy="8840392"/>
          </a:xfrm>
          <a:prstGeom prst="rect">
            <a:avLst/>
          </a:prstGeom>
        </p:spPr>
        <p:txBody>
          <a:bodyPr/>
          <a:lstStyle>
            <a:lvl1pPr marL="465332" indent="-465332">
              <a:spcBef>
                <a:spcPts val="4502"/>
              </a:spcBef>
              <a:defRPr sz="3800"/>
            </a:lvl1pPr>
            <a:lvl2pPr marL="808204" indent="-465332">
              <a:spcBef>
                <a:spcPts val="4502"/>
              </a:spcBef>
              <a:defRPr sz="3800"/>
            </a:lvl2pPr>
            <a:lvl3pPr marL="1151078" indent="-465332">
              <a:spcBef>
                <a:spcPts val="4502"/>
              </a:spcBef>
              <a:defRPr sz="3800"/>
            </a:lvl3pPr>
            <a:lvl4pPr marL="1493952" indent="-465332">
              <a:spcBef>
                <a:spcPts val="4502"/>
              </a:spcBef>
              <a:defRPr sz="3800"/>
            </a:lvl4pPr>
            <a:lvl5pPr marL="1836830" indent="-465332">
              <a:spcBef>
                <a:spcPts val="4502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5" y="1785945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8" y="7161612"/>
            <a:ext cx="7500940" cy="5304236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4" y="1250158"/>
            <a:ext cx="7500940" cy="5304236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4" y="1250162"/>
            <a:ext cx="7500940" cy="11215688"/>
          </a:xfrm>
          <a:prstGeom prst="rect">
            <a:avLst/>
          </a:prstGeom>
        </p:spPr>
        <p:txBody>
          <a:bodyPr lIns="91432" tIns="45720" rIns="91432" bIns="45720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4833953" y="8947563"/>
            <a:ext cx="14716126" cy="66079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4833953" y="5995324"/>
            <a:ext cx="14716126" cy="97526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5" y="625093"/>
            <a:ext cx="15609094" cy="3036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387455" y="3661178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6" tIns="71436" rIns="71436" bIns="71436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05663" y="13010562"/>
            <a:ext cx="554838" cy="513604"/>
          </a:xfrm>
          <a:prstGeom prst="rect">
            <a:avLst/>
          </a:prstGeom>
          <a:ln w="12700">
            <a:miter lim="400000"/>
          </a:ln>
        </p:spPr>
        <p:txBody>
          <a:bodyPr wrap="none" lIns="71436" tIns="71436" rIns="71436" bIns="71436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</p:sldLayoutIdLst>
  <p:transition spd="med"/>
  <p:txStyles>
    <p:titleStyle>
      <a:lvl1pPr marL="0" marR="0" indent="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68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52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3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1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496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08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66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17314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061782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506248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950718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395180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839646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284114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728582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173048" marR="0" indent="-617314" algn="l" defTabSz="821468" rtl="0" latinLnBrk="0">
        <a:lnSpc>
          <a:spcPct val="100000"/>
        </a:lnSpc>
        <a:spcBef>
          <a:spcPts val="5902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8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68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52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3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1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496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080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664" algn="ctr" defTabSz="821468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D9611A-158E-2149-83B4-3AB8668E5619}"/>
              </a:ext>
            </a:extLst>
          </p:cNvPr>
          <p:cNvSpPr txBox="1"/>
          <p:nvPr/>
        </p:nvSpPr>
        <p:spPr>
          <a:xfrm>
            <a:off x="5426210" y="5580727"/>
            <a:ext cx="1353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Pszichológiai rugalmasság</a:t>
            </a:r>
          </a:p>
        </p:txBody>
      </p:sp>
    </p:spTree>
    <p:extLst>
      <p:ext uri="{BB962C8B-B14F-4D97-AF65-F5344CB8AC3E}">
        <p14:creationId xmlns:p14="http://schemas.microsoft.com/office/powerpoint/2010/main" val="1268994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9" y="0"/>
            <a:ext cx="24569469" cy="158218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3771E9-0B5F-CB4C-B560-D99B118F6C0C}"/>
              </a:ext>
            </a:extLst>
          </p:cNvPr>
          <p:cNvSpPr txBox="1"/>
          <p:nvPr/>
        </p:nvSpPr>
        <p:spPr>
          <a:xfrm>
            <a:off x="5426210" y="5534560"/>
            <a:ext cx="1353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PSZICHOLÓGIAI RUGALMATLANSÁG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4CC62E-7ED0-6A47-BB00-2A00951B79E8}"/>
              </a:ext>
            </a:extLst>
          </p:cNvPr>
          <p:cNvSpPr txBox="1"/>
          <p:nvPr/>
        </p:nvSpPr>
        <p:spPr>
          <a:xfrm>
            <a:off x="5426210" y="698947"/>
            <a:ext cx="13531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elképzelt múlt/jövő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D1367-922B-664F-9110-7014CFC9206A}"/>
              </a:ext>
            </a:extLst>
          </p:cNvPr>
          <p:cNvSpPr txBox="1"/>
          <p:nvPr/>
        </p:nvSpPr>
        <p:spPr>
          <a:xfrm>
            <a:off x="-231591" y="3222331"/>
            <a:ext cx="85559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kognitív </a:t>
            </a:r>
          </a:p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összeolvadás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BD95FF-A143-F14E-992A-F5019FEE638F}"/>
              </a:ext>
            </a:extLst>
          </p:cNvPr>
          <p:cNvSpPr txBox="1"/>
          <p:nvPr/>
        </p:nvSpPr>
        <p:spPr>
          <a:xfrm>
            <a:off x="178702" y="9231627"/>
            <a:ext cx="7735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elképzelt én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1876DD-B421-4645-BB8F-6EA9C7FCA081}"/>
              </a:ext>
            </a:extLst>
          </p:cNvPr>
          <p:cNvSpPr txBox="1"/>
          <p:nvPr/>
        </p:nvSpPr>
        <p:spPr>
          <a:xfrm>
            <a:off x="8324335" y="11847502"/>
            <a:ext cx="77353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élménykerülés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82C9B-D2ED-334E-BAAE-AE4220AFE2A4}"/>
              </a:ext>
            </a:extLst>
          </p:cNvPr>
          <p:cNvSpPr txBox="1"/>
          <p:nvPr/>
        </p:nvSpPr>
        <p:spPr>
          <a:xfrm>
            <a:off x="16469969" y="8937252"/>
            <a:ext cx="7735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nem oké kontroll eszköz</a:t>
            </a:r>
          </a:p>
          <a:p>
            <a:pPr algn="ctr"/>
            <a:endParaRPr lang="hu-HU" sz="6400" b="1" dirty="0">
              <a:solidFill>
                <a:srgbClr val="FF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074548-5CAB-B14A-96DF-06D1DC0D28C3}"/>
              </a:ext>
            </a:extLst>
          </p:cNvPr>
          <p:cNvSpPr txBox="1"/>
          <p:nvPr/>
        </p:nvSpPr>
        <p:spPr>
          <a:xfrm>
            <a:off x="16469969" y="3301882"/>
            <a:ext cx="7735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400" b="1" dirty="0">
                <a:solidFill>
                  <a:srgbClr val="FF0000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értékek hiánya</a:t>
            </a:r>
          </a:p>
          <a:p>
            <a:pPr algn="ctr"/>
            <a:endParaRPr lang="hu-HU" sz="6400" b="1" dirty="0">
              <a:solidFill>
                <a:srgbClr val="FF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171343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9" y="0"/>
            <a:ext cx="24569469" cy="158218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C31A53-2A99-4C4C-93E9-F5DF60F6C6E8}"/>
              </a:ext>
            </a:extLst>
          </p:cNvPr>
          <p:cNvSpPr txBox="1"/>
          <p:nvPr/>
        </p:nvSpPr>
        <p:spPr>
          <a:xfrm>
            <a:off x="8081730" y="5184465"/>
            <a:ext cx="6543456" cy="151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Tudatosság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668119-B179-DB48-BB58-54BF7C5D9937}"/>
              </a:ext>
            </a:extLst>
          </p:cNvPr>
          <p:cNvSpPr txBox="1"/>
          <p:nvPr/>
        </p:nvSpPr>
        <p:spPr>
          <a:xfrm>
            <a:off x="1071487" y="5184465"/>
            <a:ext cx="6065761" cy="151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Nyitottság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15F009-9C62-4745-BBEC-3C0AAAFF97F9}"/>
              </a:ext>
            </a:extLst>
          </p:cNvPr>
          <p:cNvSpPr txBox="1"/>
          <p:nvPr/>
        </p:nvSpPr>
        <p:spPr>
          <a:xfrm>
            <a:off x="15560337" y="5184465"/>
            <a:ext cx="7872346" cy="151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8000" b="1" dirty="0" err="1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Elköteleződés</a:t>
            </a:r>
            <a:endParaRPr lang="hu-HU" sz="8000" b="1" dirty="0">
              <a:solidFill>
                <a:srgbClr val="3E91AA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014F98-11BC-C140-944F-BB1F1F1E0CD0}"/>
              </a:ext>
            </a:extLst>
          </p:cNvPr>
          <p:cNvSpPr txBox="1"/>
          <p:nvPr/>
        </p:nvSpPr>
        <p:spPr>
          <a:xfrm>
            <a:off x="8334203" y="7515728"/>
            <a:ext cx="6038510" cy="3735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5600" dirty="0">
                <a:solidFill>
                  <a:srgbClr val="67B545"/>
                </a:solidFill>
              </a:rPr>
              <a:t>JELENLÉT</a:t>
            </a:r>
          </a:p>
          <a:p>
            <a:pPr defTabSz="1643062"/>
            <a:endParaRPr lang="hu-HU" sz="5600" dirty="0">
              <a:solidFill>
                <a:srgbClr val="67B545"/>
              </a:solidFill>
            </a:endParaRPr>
          </a:p>
          <a:p>
            <a:pPr defTabSz="1643062"/>
            <a:r>
              <a:rPr lang="hu-HU" sz="5600" dirty="0">
                <a:solidFill>
                  <a:srgbClr val="67B545"/>
                </a:solidFill>
              </a:rPr>
              <a:t>MEGFIGYELŐ ÉN</a:t>
            </a:r>
          </a:p>
          <a:p>
            <a:pPr defTabSz="1643062"/>
            <a:endParaRPr lang="hu-HU" sz="5600" dirty="0">
              <a:solidFill>
                <a:srgbClr val="67B545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D2C845-4F63-404E-9804-4AAF03B55A64}"/>
              </a:ext>
            </a:extLst>
          </p:cNvPr>
          <p:cNvSpPr txBox="1"/>
          <p:nvPr/>
        </p:nvSpPr>
        <p:spPr>
          <a:xfrm>
            <a:off x="1062062" y="7515728"/>
            <a:ext cx="6084612" cy="3735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5600" dirty="0">
                <a:solidFill>
                  <a:srgbClr val="67B545"/>
                </a:solidFill>
              </a:rPr>
              <a:t>SZÉTVÁLASZTÁS</a:t>
            </a:r>
          </a:p>
          <a:p>
            <a:pPr defTabSz="1643062"/>
            <a:endParaRPr lang="hu-HU" sz="5600" dirty="0">
              <a:solidFill>
                <a:srgbClr val="67B545"/>
              </a:solidFill>
            </a:endParaRPr>
          </a:p>
          <a:p>
            <a:pPr defTabSz="1643062"/>
            <a:r>
              <a:rPr lang="hu-HU" sz="5600" dirty="0">
                <a:solidFill>
                  <a:srgbClr val="67B545"/>
                </a:solidFill>
              </a:rPr>
              <a:t>ELFOGADÁS</a:t>
            </a:r>
          </a:p>
          <a:p>
            <a:pPr defTabSz="1643062"/>
            <a:endParaRPr lang="hu-HU" sz="5600" dirty="0">
              <a:solidFill>
                <a:srgbClr val="67B545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51375A-BEC5-7E42-993B-97764FF2E8FE}"/>
              </a:ext>
            </a:extLst>
          </p:cNvPr>
          <p:cNvSpPr txBox="1"/>
          <p:nvPr/>
        </p:nvSpPr>
        <p:spPr>
          <a:xfrm>
            <a:off x="16696864" y="7515727"/>
            <a:ext cx="5599287" cy="28738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5600" dirty="0">
                <a:solidFill>
                  <a:srgbClr val="67B545"/>
                </a:solidFill>
              </a:rPr>
              <a:t>ÉRTÉK ALAPON</a:t>
            </a:r>
          </a:p>
          <a:p>
            <a:pPr defTabSz="1643062"/>
            <a:endParaRPr lang="hu-HU" sz="5600" dirty="0">
              <a:solidFill>
                <a:srgbClr val="67B545"/>
              </a:solidFill>
            </a:endParaRPr>
          </a:p>
          <a:p>
            <a:pPr defTabSz="1643062"/>
            <a:r>
              <a:rPr lang="hu-HU" sz="5600" dirty="0">
                <a:solidFill>
                  <a:srgbClr val="67B545"/>
                </a:solidFill>
              </a:rPr>
              <a:t>CSELEKEDNI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18CC95-5571-EF43-96B5-D283754C966C}"/>
              </a:ext>
            </a:extLst>
          </p:cNvPr>
          <p:cNvSpPr txBox="1"/>
          <p:nvPr/>
        </p:nvSpPr>
        <p:spPr>
          <a:xfrm>
            <a:off x="2205937" y="768985"/>
            <a:ext cx="18295070" cy="15196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42874" tIns="142874" rIns="142874" bIns="142874" numCol="1" spcCol="38100" rtlCol="0" anchor="ctr">
            <a:spAutoFit/>
          </a:bodyPr>
          <a:lstStyle/>
          <a:p>
            <a:pPr defTabSz="1643062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PSZICHOLÓGIAI RUGALMASSÁG</a:t>
            </a:r>
          </a:p>
        </p:txBody>
      </p:sp>
    </p:spTree>
    <p:extLst>
      <p:ext uri="{BB962C8B-B14F-4D97-AF65-F5344CB8AC3E}">
        <p14:creationId xmlns:p14="http://schemas.microsoft.com/office/powerpoint/2010/main" val="36062789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D29BA2-23B2-B140-B4C4-88A4AF763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73" y="976745"/>
            <a:ext cx="17643764" cy="117625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D9611A-158E-2149-83B4-3AB8668E5619}"/>
              </a:ext>
            </a:extLst>
          </p:cNvPr>
          <p:cNvSpPr txBox="1"/>
          <p:nvPr/>
        </p:nvSpPr>
        <p:spPr>
          <a:xfrm>
            <a:off x="11633047" y="8939480"/>
            <a:ext cx="1353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Kulcs </a:t>
            </a:r>
          </a:p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az alkalmazkodás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B08302-657A-6448-A3A3-DF26233D9DEE}"/>
              </a:ext>
            </a:extLst>
          </p:cNvPr>
          <p:cNvSpPr txBox="1"/>
          <p:nvPr/>
        </p:nvSpPr>
        <p:spPr>
          <a:xfrm>
            <a:off x="10002982" y="12077534"/>
            <a:ext cx="14381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AHHOZ AMI ÉPPEN VAN</a:t>
            </a:r>
          </a:p>
        </p:txBody>
      </p:sp>
    </p:spTree>
    <p:extLst>
      <p:ext uri="{BB962C8B-B14F-4D97-AF65-F5344CB8AC3E}">
        <p14:creationId xmlns:p14="http://schemas.microsoft.com/office/powerpoint/2010/main" val="1815685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51"/>
            <a:ext cx="24569469" cy="158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00599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9" y="0"/>
            <a:ext cx="24569469" cy="1582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C5AA8-2240-3345-A56D-310F93D36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018"/>
            <a:ext cx="11422303" cy="734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55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69" y="0"/>
            <a:ext cx="24569469" cy="158218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C5AA8-2240-3345-A56D-310F93D36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9018"/>
            <a:ext cx="11422303" cy="7342909"/>
          </a:xfrm>
          <a:prstGeom prst="rect">
            <a:avLst/>
          </a:prstGeom>
        </p:spPr>
      </p:pic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42873020-7C0A-CD41-B1D4-0A660CE8AA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8151" y="3048000"/>
            <a:ext cx="11430000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2990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351"/>
            <a:ext cx="24569469" cy="1582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077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70" y="443345"/>
            <a:ext cx="24569469" cy="15821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4782C3-582F-7442-BB54-07D8BC1DD46E}"/>
              </a:ext>
            </a:extLst>
          </p:cNvPr>
          <p:cNvSpPr txBox="1"/>
          <p:nvPr/>
        </p:nvSpPr>
        <p:spPr>
          <a:xfrm>
            <a:off x="-185469" y="1267360"/>
            <a:ext cx="135315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Ha valami elromlik, vagy rossz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3EF409-863F-4E44-A9D1-7F957073FAE1}"/>
              </a:ext>
            </a:extLst>
          </p:cNvPr>
          <p:cNvSpPr txBox="1"/>
          <p:nvPr/>
        </p:nvSpPr>
        <p:spPr>
          <a:xfrm>
            <a:off x="5333474" y="6196280"/>
            <a:ext cx="13531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MEG KELL SZERELNI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8293E0-EC97-E44A-8EF0-F6789531F894}"/>
              </a:ext>
            </a:extLst>
          </p:cNvPr>
          <p:cNvSpPr txBox="1"/>
          <p:nvPr/>
        </p:nvSpPr>
        <p:spPr>
          <a:xfrm>
            <a:off x="13230438" y="9617753"/>
            <a:ext cx="135315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8000" b="1" dirty="0">
                <a:solidFill>
                  <a:srgbClr val="3E91AA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Működik?</a:t>
            </a:r>
          </a:p>
        </p:txBody>
      </p:sp>
    </p:spTree>
    <p:extLst>
      <p:ext uri="{BB962C8B-B14F-4D97-AF65-F5344CB8AC3E}">
        <p14:creationId xmlns:p14="http://schemas.microsoft.com/office/powerpoint/2010/main" val="10908467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70" y="443345"/>
            <a:ext cx="24569469" cy="15821891"/>
          </a:xfrm>
          <a:prstGeom prst="rect">
            <a:avLst/>
          </a:prstGeom>
        </p:spPr>
      </p:pic>
      <p:sp>
        <p:nvSpPr>
          <p:cNvPr id="9" name="Cím 17">
            <a:extLst>
              <a:ext uri="{FF2B5EF4-FFF2-40B4-BE49-F238E27FC236}">
                <a16:creationId xmlns:a16="http://schemas.microsoft.com/office/drawing/2014/main" id="{FA0AF469-B758-9C4E-A63A-712DBE9D3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500" y="5475857"/>
            <a:ext cx="21031200" cy="2651126"/>
          </a:xfrm>
        </p:spPr>
        <p:txBody>
          <a:bodyPr>
            <a:noAutofit/>
          </a:bodyPr>
          <a:lstStyle/>
          <a:p>
            <a:pPr algn="ctr"/>
            <a:r>
              <a:rPr lang="hu-HU" sz="20000" dirty="0">
                <a:solidFill>
                  <a:srgbClr val="3E91AA"/>
                </a:solidFill>
                <a:latin typeface="Franklin Gothic Book" panose="020B0503020102020204" pitchFamily="34" charset="0"/>
              </a:rPr>
              <a:t>1.    2.    3. </a:t>
            </a:r>
          </a:p>
        </p:txBody>
      </p:sp>
    </p:spTree>
    <p:extLst>
      <p:ext uri="{BB962C8B-B14F-4D97-AF65-F5344CB8AC3E}">
        <p14:creationId xmlns:p14="http://schemas.microsoft.com/office/powerpoint/2010/main" val="11309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6865BD3-1715-704F-BD58-E9502DEC8B0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70" y="443345"/>
            <a:ext cx="24569469" cy="15821891"/>
          </a:xfrm>
          <a:prstGeom prst="rect">
            <a:avLst/>
          </a:prstGeom>
        </p:spPr>
      </p:pic>
      <p:pic>
        <p:nvPicPr>
          <p:cNvPr id="6" name="Picture 5" descr="screenshot.png">
            <a:extLst>
              <a:ext uri="{FF2B5EF4-FFF2-40B4-BE49-F238E27FC236}">
                <a16:creationId xmlns:a16="http://schemas.microsoft.com/office/drawing/2014/main" id="{65998990-95E9-9F43-BA89-32C498670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961" y="1015046"/>
            <a:ext cx="11861850" cy="1161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3125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13014</TotalTime>
  <Words>56</Words>
  <Application>Microsoft Office PowerPoint</Application>
  <PresentationFormat>Egyéni</PresentationFormat>
  <Paragraphs>29</Paragraphs>
  <Slides>11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7" baseType="lpstr">
      <vt:lpstr>Calibri</vt:lpstr>
      <vt:lpstr>Franklin Gothic Book</vt:lpstr>
      <vt:lpstr>Futura</vt:lpstr>
      <vt:lpstr>Helvetica Light</vt:lpstr>
      <vt:lpstr>Helvetica Neue</vt:lpstr>
      <vt:lpstr>White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1.    2.    3. 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Márky Ádám</dc:creator>
  <cp:lastModifiedBy>Krisztina Csidei</cp:lastModifiedBy>
  <cp:revision>147</cp:revision>
  <dcterms:modified xsi:type="dcterms:W3CDTF">2019-06-07T13:39:25Z</dcterms:modified>
</cp:coreProperties>
</file>